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20" d="100"/>
          <a:sy n="20" d="100"/>
        </p:scale>
        <p:origin x="19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F949-2B2D-40A0-AB7B-6E7766BD21B4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5C7E-B2E2-440D-97B5-E5ABE0063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089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F949-2B2D-40A0-AB7B-6E7766BD21B4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5C7E-B2E2-440D-97B5-E5ABE0063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4748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F949-2B2D-40A0-AB7B-6E7766BD21B4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5C7E-B2E2-440D-97B5-E5ABE0063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6079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F949-2B2D-40A0-AB7B-6E7766BD21B4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5C7E-B2E2-440D-97B5-E5ABE0063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3569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F949-2B2D-40A0-AB7B-6E7766BD21B4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5C7E-B2E2-440D-97B5-E5ABE0063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8545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F949-2B2D-40A0-AB7B-6E7766BD21B4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5C7E-B2E2-440D-97B5-E5ABE0063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5549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F949-2B2D-40A0-AB7B-6E7766BD21B4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5C7E-B2E2-440D-97B5-E5ABE0063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014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F949-2B2D-40A0-AB7B-6E7766BD21B4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5C7E-B2E2-440D-97B5-E5ABE0063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6660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F949-2B2D-40A0-AB7B-6E7766BD21B4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5C7E-B2E2-440D-97B5-E5ABE0063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686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F949-2B2D-40A0-AB7B-6E7766BD21B4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5C7E-B2E2-440D-97B5-E5ABE0063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2207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F949-2B2D-40A0-AB7B-6E7766BD21B4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85C7E-B2E2-440D-97B5-E5ABE0063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0696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BF949-2B2D-40A0-AB7B-6E7766BD21B4}" type="datetimeFigureOut">
              <a:rPr lang="es-CO" smtClean="0"/>
              <a:t>21/08/2025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85C7E-B2E2-440D-97B5-E5ABE0063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159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53880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Edwar Angel</dc:creator>
  <cp:lastModifiedBy>Edwar Angel</cp:lastModifiedBy>
  <cp:revision>8</cp:revision>
  <dcterms:created xsi:type="dcterms:W3CDTF">2025-08-21T17:23:57Z</dcterms:created>
  <dcterms:modified xsi:type="dcterms:W3CDTF">2025-08-21T19:56:12Z</dcterms:modified>
</cp:coreProperties>
</file>