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F6E65F-F664-3F07-3D11-8F947F94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8250B-B7CC-4F74-9409-F01E3EC74737}" type="datetimeFigureOut">
              <a:rPr lang="es-ES" smtClean="0"/>
              <a:t>07/09/2024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2F2701-41E5-E038-A898-00BEE9801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EFCF1D-334F-B8C4-5913-1F93E1D4F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D56907-C724-458C-9617-E2647404E2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90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FB625-ADF0-8EDE-7C8E-418FDEF4A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D4C0A8-F42B-B7B8-8E69-F214366D7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427547-08F4-1E06-9AA7-FCCEEBDAC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250B-B7CC-4F74-9409-F01E3EC74737}" type="datetimeFigureOut">
              <a:rPr lang="es-ES" smtClean="0"/>
              <a:t>07/09/2024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1FF017-4EBD-2046-ABDD-EB9A6201E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8CD577-C72C-F2D8-BAF5-AE9AF20C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6907-C724-458C-9617-E2647404E2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431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479B06F-8E34-A473-BB59-BC354E6772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3EDFEB8-702C-54A8-1FA9-6E65C89A6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5B5399-A4BC-72E9-292A-26035D58D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250B-B7CC-4F74-9409-F01E3EC74737}" type="datetimeFigureOut">
              <a:rPr lang="es-ES" smtClean="0"/>
              <a:t>07/09/2024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2D54DF-5141-36C1-289A-A7BC1967D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AB2DB9-5150-1519-EA0E-3A97AFDD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6907-C724-458C-9617-E2647404E2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032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140A0C-E82B-963C-4DD9-4BA17518E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250B-B7CC-4F74-9409-F01E3EC74737}" type="datetimeFigureOut">
              <a:rPr lang="es-ES" smtClean="0"/>
              <a:t>07/09/2024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999FFD-6767-010E-812A-284E57086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401792-466B-F1C4-8ADE-B3A03C0DA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D56907-C724-458C-9617-E2647404E254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2D9EFC5-A966-3980-1B18-AF496CC6EB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03960"/>
          </a:xfrm>
          <a:prstGeom prst="rect">
            <a:avLst/>
          </a:prstGeom>
          <a:effectLst>
            <a:glow rad="12700">
              <a:schemeClr val="accent1"/>
            </a:glow>
            <a:reflection stA="75000" endPos="2000" dist="5080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13379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F202DC-48BE-A469-AB11-5ECEC48653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8250B-B7CC-4F74-9409-F01E3EC74737}" type="datetimeFigureOut">
              <a:rPr lang="es-ES" smtClean="0"/>
              <a:t>07/09/2024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D0290C-6F15-8E36-8051-289AE874E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51B8C7-49A9-168D-A0A7-40B9F6BE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D56907-C724-458C-9617-E2647404E254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1379CCF-7C7B-54D9-D4E7-04254E628A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CF04057-0E96-A40D-4BE7-1BB7858352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87" y="1987871"/>
            <a:ext cx="9977113" cy="363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6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192180-AB9B-727F-7503-E4EBC0761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5736D7-9677-13CA-D5CE-FEC95B9FBB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03DA75-B99D-ABFA-3247-392B0FAB3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09F749-C396-6D24-E8AD-1CE3DFBA4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250B-B7CC-4F74-9409-F01E3EC74737}" type="datetimeFigureOut">
              <a:rPr lang="es-ES" smtClean="0"/>
              <a:t>07/09/2024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AE1822-E940-1107-DA99-577975A38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4802AC-C05C-F486-7D7D-7421B615A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6907-C724-458C-9617-E2647404E2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857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9930CF-8D10-DCD3-A46D-6239A274B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596794-D87A-648A-D3EA-AE829ABB2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728D47-9D52-4358-DE46-9206CC2B7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61C2C35-590F-922E-A542-73F27B1067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B77D2E5-47BF-8989-4FB7-2BADC7788A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7473AEE-D45A-9896-7ED4-D43E8CBEB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250B-B7CC-4F74-9409-F01E3EC74737}" type="datetimeFigureOut">
              <a:rPr lang="es-ES" smtClean="0"/>
              <a:t>07/09/2024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37A9302-3305-FD45-B9BC-68BA10EAA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93E9252-4389-0EF4-3324-0C7200297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6907-C724-458C-9617-E2647404E2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87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DF46A4-4583-F1C4-103B-8089BC3FF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87C58F2-AA86-49FB-544E-A1CFAF09B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250B-B7CC-4F74-9409-F01E3EC74737}" type="datetimeFigureOut">
              <a:rPr lang="es-ES" smtClean="0"/>
              <a:t>07/09/2024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8EC513A-904D-1EEB-AFE1-37FD27A37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102E0A-56A0-F59F-4832-DFA50504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6907-C724-458C-9617-E2647404E2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58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04A0FC-F491-7B15-A278-681794908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250B-B7CC-4F74-9409-F01E3EC74737}" type="datetimeFigureOut">
              <a:rPr lang="es-ES" smtClean="0"/>
              <a:t>07/09/2024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D80ECC7-BB92-48FF-E58D-0205EBC02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5B51C6-5703-BEDF-7AF6-D568DB61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6907-C724-458C-9617-E2647404E2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208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5BF3D9-B302-7A4C-6DFF-049091B11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813AD8-DD1B-14B4-B294-A32F3C9FD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213F3F-740D-AB8F-C62E-535C1A9E6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7AB395-554C-6CE8-7EAA-AA7C1DC3B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250B-B7CC-4F74-9409-F01E3EC74737}" type="datetimeFigureOut">
              <a:rPr lang="es-ES" smtClean="0"/>
              <a:t>07/09/2024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15CC0E-1058-2527-5C63-98885A67D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4A305F-34DE-0CDD-5234-26FFAD1B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6907-C724-458C-9617-E2647404E2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0399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979F68-6ED0-1C23-3E07-17581D3AF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16390C9-17AA-DC70-EB6D-EA02A5D0CC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02A1E0-9CA3-D7D4-65C3-460DE24B1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897405-2B0B-01D5-7435-612B1EE43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250B-B7CC-4F74-9409-F01E3EC74737}" type="datetimeFigureOut">
              <a:rPr lang="es-ES" smtClean="0"/>
              <a:t>07/09/2024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65A1D2-A623-8C39-D8BC-A345F805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718887-9D93-C5A2-8AFD-195EFED6A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6907-C724-458C-9617-E2647404E2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426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A2C559F-D05E-33A6-DB5B-7AD1F5839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A4912E-752D-9B54-D7AB-0F089BE40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C52415-BE85-95BC-5B7E-226BBB250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8250B-B7CC-4F74-9409-F01E3EC74737}" type="datetimeFigureOut">
              <a:rPr lang="es-ES" smtClean="0"/>
              <a:t>07/09/2024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F3272E-7B78-664E-800E-6265C3771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4F46F5-65BF-CE30-DE41-1FA9D2CA9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56907-C724-458C-9617-E2647404E2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11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02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813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97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9767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Kelly Montes</dc:creator>
  <cp:lastModifiedBy>Kelly Montes</cp:lastModifiedBy>
  <cp:revision>3</cp:revision>
  <dcterms:created xsi:type="dcterms:W3CDTF">2024-09-07T20:22:29Z</dcterms:created>
  <dcterms:modified xsi:type="dcterms:W3CDTF">2024-09-07T20:42:33Z</dcterms:modified>
</cp:coreProperties>
</file>