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" d="100"/>
          <a:sy n="10" d="100"/>
        </p:scale>
        <p:origin x="21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1337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470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681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826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17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718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988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322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12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ACB5-DC8B-4AD4-BF04-B4EA679711E8}" type="datetimeFigureOut">
              <a:rPr lang="es-CO" smtClean="0"/>
              <a:t>7/09/2024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74AE-6359-46BA-B3B6-42F7FC5E2F29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590D7C1-9553-109C-4374-D0C9B201C05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" y="-91805"/>
            <a:ext cx="32397164" cy="344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643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95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7258879-E09D-A996-26D1-627705421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8148639"/>
            <a:ext cx="21234400" cy="3058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6EACBBC-95F8-CD64-E5CE-E1309E9ABEF1}"/>
              </a:ext>
            </a:extLst>
          </p:cNvPr>
          <p:cNvSpPr txBox="1"/>
          <p:nvPr/>
        </p:nvSpPr>
        <p:spPr>
          <a:xfrm>
            <a:off x="8737600" y="5588000"/>
            <a:ext cx="1717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600" dirty="0"/>
              <a:t>Tamaño sugerido para el poster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2477646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</Words>
  <Application>Microsoft Office PowerPoint</Application>
  <PresentationFormat>Personalizado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Edwar Angel</dc:creator>
  <cp:lastModifiedBy>Kelly Montes</cp:lastModifiedBy>
  <cp:revision>4</cp:revision>
  <dcterms:created xsi:type="dcterms:W3CDTF">2024-08-08T19:21:48Z</dcterms:created>
  <dcterms:modified xsi:type="dcterms:W3CDTF">2024-09-07T21:57:54Z</dcterms:modified>
</cp:coreProperties>
</file>