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" d="100"/>
          <a:sy n="10" d="100"/>
        </p:scale>
        <p:origin x="21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ACB5-DC8B-4AD4-BF04-B4EA679711E8}" type="datetimeFigureOut">
              <a:rPr lang="es-CO" smtClean="0"/>
              <a:t>7/09/2024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74AE-6359-46BA-B3B6-42F7FC5E2F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1337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ACB5-DC8B-4AD4-BF04-B4EA679711E8}" type="datetimeFigureOut">
              <a:rPr lang="es-CO" smtClean="0"/>
              <a:t>7/09/2024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74AE-6359-46BA-B3B6-42F7FC5E2F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470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ACB5-DC8B-4AD4-BF04-B4EA679711E8}" type="datetimeFigureOut">
              <a:rPr lang="es-CO" smtClean="0"/>
              <a:t>7/09/2024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74AE-6359-46BA-B3B6-42F7FC5E2F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681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ACB5-DC8B-4AD4-BF04-B4EA679711E8}" type="datetimeFigureOut">
              <a:rPr lang="es-CO" smtClean="0"/>
              <a:t>7/09/2024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74AE-6359-46BA-B3B6-42F7FC5E2F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8266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ACB5-DC8B-4AD4-BF04-B4EA679711E8}" type="datetimeFigureOut">
              <a:rPr lang="es-CO" smtClean="0"/>
              <a:t>7/09/2024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74AE-6359-46BA-B3B6-42F7FC5E2F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0179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ACB5-DC8B-4AD4-BF04-B4EA679711E8}" type="datetimeFigureOut">
              <a:rPr lang="es-CO" smtClean="0"/>
              <a:t>7/09/2024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74AE-6359-46BA-B3B6-42F7FC5E2F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7186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ACB5-DC8B-4AD4-BF04-B4EA679711E8}" type="datetimeFigureOut">
              <a:rPr lang="es-CO" smtClean="0"/>
              <a:t>7/09/2024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74AE-6359-46BA-B3B6-42F7FC5E2F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92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ACB5-DC8B-4AD4-BF04-B4EA679711E8}" type="datetimeFigureOut">
              <a:rPr lang="es-CO" smtClean="0"/>
              <a:t>7/09/2024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74AE-6359-46BA-B3B6-42F7FC5E2F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9882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ACB5-DC8B-4AD4-BF04-B4EA679711E8}" type="datetimeFigureOut">
              <a:rPr lang="es-CO" smtClean="0"/>
              <a:t>7/09/2024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74AE-6359-46BA-B3B6-42F7FC5E2F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322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ACB5-DC8B-4AD4-BF04-B4EA679711E8}" type="datetimeFigureOut">
              <a:rPr lang="es-CO" smtClean="0"/>
              <a:t>7/09/2024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74AE-6359-46BA-B3B6-42F7FC5E2F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ACB5-DC8B-4AD4-BF04-B4EA679711E8}" type="datetimeFigureOut">
              <a:rPr lang="es-CO" smtClean="0"/>
              <a:t>7/09/2024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74AE-6359-46BA-B3B6-42F7FC5E2F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120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6ACB5-DC8B-4AD4-BF04-B4EA679711E8}" type="datetimeFigureOut">
              <a:rPr lang="es-CO" smtClean="0"/>
              <a:t>7/09/2024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174AE-6359-46BA-B3B6-42F7FC5E2F29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590D7C1-9553-109C-4374-D0C9B201C05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" y="-91805"/>
            <a:ext cx="32397164" cy="344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643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5957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7258879-E09D-A996-26D1-627705421F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8148639"/>
            <a:ext cx="21234400" cy="3058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96EACBBC-95F8-CD64-E5CE-E1309E9ABEF1}"/>
              </a:ext>
            </a:extLst>
          </p:cNvPr>
          <p:cNvSpPr txBox="1"/>
          <p:nvPr/>
        </p:nvSpPr>
        <p:spPr>
          <a:xfrm>
            <a:off x="8737600" y="5588000"/>
            <a:ext cx="1717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600" dirty="0"/>
              <a:t>Tamaño sugerido para el poster</a:t>
            </a:r>
            <a:endParaRPr lang="es-ES" sz="9600" dirty="0"/>
          </a:p>
        </p:txBody>
      </p:sp>
    </p:spTree>
    <p:extLst>
      <p:ext uri="{BB962C8B-B14F-4D97-AF65-F5344CB8AC3E}">
        <p14:creationId xmlns:p14="http://schemas.microsoft.com/office/powerpoint/2010/main" val="2477646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5</Words>
  <Application>Microsoft Office PowerPoint</Application>
  <PresentationFormat>Personalizado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Edwar Angel</dc:creator>
  <cp:lastModifiedBy>Kelly Montes</cp:lastModifiedBy>
  <cp:revision>4</cp:revision>
  <dcterms:created xsi:type="dcterms:W3CDTF">2024-08-08T19:21:48Z</dcterms:created>
  <dcterms:modified xsi:type="dcterms:W3CDTF">2024-09-07T21:57:54Z</dcterms:modified>
</cp:coreProperties>
</file>