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60" r:id="rId4"/>
    <p:sldId id="261" r:id="rId5"/>
    <p:sldId id="263" r:id="rId6"/>
    <p:sldId id="259" r:id="rId7"/>
  </p:sldIdLst>
  <p:sldSz cx="9144000" cy="5143500" type="screen16x9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F6B"/>
    <a:srgbClr val="007903"/>
    <a:srgbClr val="99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 autoAdjust="0"/>
    <p:restoredTop sz="86320" autoAdjust="0"/>
  </p:normalViewPr>
  <p:slideViewPr>
    <p:cSldViewPr>
      <p:cViewPr varScale="1">
        <p:scale>
          <a:sx n="130" d="100"/>
          <a:sy n="130" d="100"/>
        </p:scale>
        <p:origin x="49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BDC1CF8-61D8-4810-A346-BFE9E9912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BCAF9-0CAA-4BD0-9628-BF5DB678175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77D923-CB40-4BD0-97D8-43E7F464DA07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31FD4F6-BA7B-454F-9912-F1F9087A94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1A070981-BAAE-4837-BBC3-CB03E42CD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D5D201-18D1-4309-BE4D-C7B9C0BECE3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D357D2-CBEE-49BB-A5BB-453AADA82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64D9CF1-D5E5-4D22-9B16-B1ACAD768A3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4D9CF1-D5E5-4D22-9B16-B1ACAD768A3F}" type="slidenum">
              <a:rPr lang="es-CO" altLang="es-CO" smtClean="0"/>
              <a:pPr>
                <a:defRPr/>
              </a:pPr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9805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2BECDE7-5186-478F-9F60-9D650480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6619-1EF1-41BF-9091-9357CAFD2A1B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F5F82E-70A6-47D9-816A-7D26CD42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6A6EC25-2B3B-4C1E-9889-90B46839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A71A-5C6A-4397-B6FA-56FF3A72BA4F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6215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5042AD4-60F9-473B-8193-977FEAE0A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E6DF-1528-454E-80D3-66A81C04D8BE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083CCC1-DB75-4CE9-A4EF-3FA1D78B5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390C91A-26C9-479E-B98B-F39E1088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72AEE-E400-4BD7-8152-D618B8FB6821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1948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FEB77EC-CB06-43C8-8FE1-39011D3A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2C052-40EF-44D3-A5A8-1CE1CB98147D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EF7A439-3FF7-43B1-A1B2-99393ACA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9AFDAEF-7C3D-46A7-AA1B-2D3A5F29C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B62B-C019-4984-AB10-9838B82F2FED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5724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EF1361B0-1909-48F3-B8B8-35DE42FF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D310-E132-4130-8CAE-475CCACBCC95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CB97E11-AD9D-47F3-8F74-E8CEC883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76557BE7-6008-4E4F-AEED-3C706BF2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65ED-9336-431E-BEAC-2651A98490C6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492143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02D757F-01A5-4855-83E4-E2869C61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50F6E-7F8B-4763-9780-1B0D374EA2E4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C999DFE5-817B-4A46-AA49-2CDBD89E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E7DC31EF-9D6B-4E91-8145-512E4D5A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78289-E5A2-4760-9460-7C34AF408BA6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76311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B9679A4-9422-4952-A103-0AF8633AF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9F18-E122-49FC-A45C-BE4E48E17025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778B98EC-1BED-459C-9ECB-BE2C12BD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96B223E-5356-4F40-A18C-6AD566CB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296AC-24E1-4D3E-92E6-E453AF1CABB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1991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CF61DECC-D847-41FF-9273-5F50A175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2972-327C-4F84-B714-580944F868EB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43369C3-59DF-457A-A178-8E9A8DB3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AF5352F-B3F3-4D28-8282-1A6103E5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B0B0-F6D3-48A6-948D-D4C96395D2ED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9438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9DA7043B-7AB0-46C5-AACB-F7E70854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366A6-4411-4495-A99F-87833E6944C4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13E664E2-7F4A-48DF-99A7-A94FE213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DFC090D-B679-40BB-8FBD-D98ADD94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752B-34C4-48AF-BDA2-26F0EABF0D48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24712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C5E91DF2-2B5F-443F-B4BD-EADFE055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751FC-935E-44CD-AD01-551934C5AC9D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B8D292CC-FD65-4139-9189-EEEDF109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DB0A34C-5D16-4832-80BA-8AAD74E1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538AC-CBB4-447A-BA44-0D1914EE74E3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06642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B0BAFFAD-7EA7-4122-8D48-6D2AD8CE7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A2CFB-2B05-443D-980F-3F5D96DFEEFC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A3B3E77D-5090-4877-BC3E-D9BA111E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2BDA4FA-A75C-47B1-97DA-AAE4FC879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36CA-BDCF-4339-9A1B-39BA921BF77C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8014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DCDAAC0-0290-48C6-892C-F2B42612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FFC2-44B3-4D28-B8D4-D71799C682AB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D1CC34F-E705-4DEE-9E59-A280EDC8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6CB15E6C-C777-4AD7-B993-AC751BC63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35C5-942D-4929-8D81-D68FF76A92A7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48553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83452F13-E1D8-4386-BEBE-9168217F5B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15CBC275-84EB-4C7E-BA78-9A3A90955C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60AD6AA-6BBB-40FC-88D1-5618D6208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423D0A-DD38-4A3A-BDBE-95D008102CD4}" type="datetimeFigureOut">
              <a:rPr lang="es-CO"/>
              <a:pPr>
                <a:defRPr/>
              </a:pPr>
              <a:t>12/08/2024</a:t>
            </a:fld>
            <a:endParaRPr lang="es-CO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1581409-1132-435D-9D1B-0AA2C8937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75D2F12-EECA-453A-831F-B278B372F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9CD72B-BDD7-4A59-A9E8-4A1F59AD436A}" type="slidenum">
              <a:rPr lang="es-CO" altLang="es-CO"/>
              <a:pPr>
                <a:defRPr/>
              </a:pPr>
              <a:t>‹Nº›</a:t>
            </a:fld>
            <a:endParaRPr lang="es-CO" alt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4">
            <a:extLst>
              <a:ext uri="{FF2B5EF4-FFF2-40B4-BE49-F238E27FC236}">
                <a16:creationId xmlns:a16="http://schemas.microsoft.com/office/drawing/2014/main" id="{7DD5F1F9-4CB9-4945-92A7-13738351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C5849430-2ADF-4C6C-8D5F-A4C12C2D4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676" y="3960813"/>
            <a:ext cx="73940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CO" altLang="es-CO" sz="1600" dirty="0">
                <a:solidFill>
                  <a:schemeClr val="bg1"/>
                </a:solidFill>
                <a:latin typeface="Myriad Pro Black" pitchFamily="34" charset="0"/>
              </a:rPr>
              <a:t>Unicórdoba</a:t>
            </a:r>
            <a:r>
              <a:rPr lang="es-ES" altLang="es-CO" sz="1600" dirty="0">
                <a:solidFill>
                  <a:schemeClr val="bg1"/>
                </a:solidFill>
                <a:latin typeface="Myriad Pro Black" pitchFamily="34" charset="0"/>
              </a:rPr>
              <a:t>, calidad, innovación e inclusión para la transformación del territorio.</a:t>
            </a:r>
            <a:endParaRPr lang="es-CO" altLang="es-CO" sz="1600" dirty="0">
              <a:solidFill>
                <a:schemeClr val="bg1"/>
              </a:solidFill>
              <a:latin typeface="Myriad Pro Black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639F54-C3A6-4A77-BE28-23FF01FB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203325"/>
            <a:ext cx="5195887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936104"/>
          </a:xfrm>
        </p:spPr>
        <p:txBody>
          <a:bodyPr/>
          <a:lstStyle/>
          <a:p>
            <a:r>
              <a:rPr lang="es-CO" sz="2800" dirty="0"/>
              <a:t>DIRECCIÓN DE APOYO LOGÍSTICO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036E74-0B1F-4F7E-A2D4-7A6EE60FE25E}"/>
              </a:ext>
            </a:extLst>
          </p:cNvPr>
          <p:cNvSpPr txBox="1"/>
          <p:nvPr/>
        </p:nvSpPr>
        <p:spPr>
          <a:xfrm>
            <a:off x="971600" y="1775159"/>
            <a:ext cx="3403031" cy="190821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s-CO" sz="2000" dirty="0"/>
          </a:p>
          <a:p>
            <a:pPr algn="just"/>
            <a:r>
              <a:rPr lang="es-CO" sz="2000" dirty="0"/>
              <a:t>Dependencia encargada de prestar servicios de forma transversal a toda la comunidad universitaria.</a:t>
            </a:r>
          </a:p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D077730-CCF2-4BBD-89FA-0965FB4C9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7" y="1635646"/>
            <a:ext cx="3744416" cy="2187243"/>
          </a:xfrm>
          <a:prstGeom prst="rect">
            <a:avLst/>
          </a:prstGeom>
        </p:spPr>
      </p:pic>
      <p:pic>
        <p:nvPicPr>
          <p:cNvPr id="9" name="Gráfico 8" descr="Obreros de la construcción">
            <a:extLst>
              <a:ext uri="{FF2B5EF4-FFF2-40B4-BE49-F238E27FC236}">
                <a16:creationId xmlns:a16="http://schemas.microsoft.com/office/drawing/2014/main" id="{32B5EFF3-2B2C-474B-88B8-CFCD4E39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160" y="3174817"/>
            <a:ext cx="720080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933010" y="699542"/>
            <a:ext cx="7277980" cy="99263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O" sz="3200" dirty="0"/>
              <a:t>OBJETIVO DE LA DIVISIÓN DE APOYO LOGÍSTICO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158F481-14BA-4CC0-B9F2-72F6E559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851670"/>
            <a:ext cx="4824536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es-CO" sz="2800" dirty="0"/>
              <a:t>Gestionar, planear y ejecutar las actividades que garanticen en mantenimiento preventivo y correctivo de la infraestructura física y tecnológica de la institución. 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F7637AF-DEF8-4780-BD9D-F948C9028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59682"/>
            <a:ext cx="2976330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75856" y="2067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792088"/>
          </a:xfrm>
        </p:spPr>
        <p:txBody>
          <a:bodyPr/>
          <a:lstStyle/>
          <a:p>
            <a:r>
              <a:rPr lang="es-CO" sz="2400" dirty="0"/>
              <a:t>ACTIVIDADES PROPIAS DE LA DIRECCIÓN DE APOYO LOGÍSTICO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D29AB79-DE09-4841-A090-06D168030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11051"/>
            <a:ext cx="1223057" cy="258532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D90E72E-4147-4CB2-9B24-68CB51A7526B}"/>
              </a:ext>
            </a:extLst>
          </p:cNvPr>
          <p:cNvSpPr txBox="1"/>
          <p:nvPr/>
        </p:nvSpPr>
        <p:spPr>
          <a:xfrm>
            <a:off x="701093" y="1509865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Mantenimiento de la infraestructura física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Mantenimiento de zonas verdes.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Apoyo logístico para practicas académicas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Inspecciones de seguridad y activación de planes de emergencia.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/>
              <a:t>Implementación y cumplimiento de plan estratégico de seguridad vial.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35CEA9-E6AF-449A-91EC-808670452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91"/>
          <a:stretch/>
        </p:blipFill>
        <p:spPr>
          <a:xfrm>
            <a:off x="6300192" y="1509864"/>
            <a:ext cx="2016224" cy="12059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4A7C08-F5D3-42B9-9E05-8F08FB9CB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547" y="2787774"/>
            <a:ext cx="2014869" cy="13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1080121"/>
          </a:xfrm>
        </p:spPr>
        <p:txBody>
          <a:bodyPr/>
          <a:lstStyle/>
          <a:p>
            <a:r>
              <a:rPr lang="es-CO" sz="3600" dirty="0"/>
              <a:t>SEGURIDAD VIAL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3914" y="1200207"/>
            <a:ext cx="4176464" cy="3348372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s-CO" sz="1800" dirty="0"/>
              <a:t>Utiliza los puentes y senderos peatonales para acceso a la Universidad. </a:t>
            </a:r>
          </a:p>
          <a:p>
            <a:r>
              <a:rPr lang="es-CO" sz="1800" dirty="0"/>
              <a:t>Utiliza los andenes y cebras para tu desplazamiento dentro de la Universidad.</a:t>
            </a:r>
          </a:p>
          <a:p>
            <a:r>
              <a:rPr lang="es-CO" sz="1800" dirty="0"/>
              <a:t>Parquea tu vehículo en los lugares establecidos para ello.</a:t>
            </a:r>
          </a:p>
          <a:p>
            <a:r>
              <a:rPr lang="es-CO" sz="1800" dirty="0"/>
              <a:t>Respeta las señales de transito al interior de la universidad.  </a:t>
            </a:r>
          </a:p>
          <a:p>
            <a:r>
              <a:rPr lang="es-CO" sz="1800" dirty="0"/>
              <a:t>Respeta los limites de velocidad.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32BAD50-2C30-4FCA-BC87-EA1C8C80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25" y="1239602"/>
            <a:ext cx="2064230" cy="154817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EE4B946-E9BB-476A-8298-127DA9D71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34998"/>
            <a:ext cx="1728192" cy="17135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B27184-A874-498E-94C0-967141B9E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419225"/>
            <a:ext cx="5178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316523-9D5B-43AF-855B-B1E150725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076575"/>
            <a:ext cx="731202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plica_PresentacinInstitucional_1" id="{2E5F07EC-0BB6-49E6-BCAE-EBDFB0F875CE}" vid="{4EE7CA16-0431-4C1E-9EBC-F7831BCDA5B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160</Words>
  <Application>Microsoft Office PowerPoint</Application>
  <PresentationFormat>Presentación en pantalla (16:9)</PresentationFormat>
  <Paragraphs>19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Myriad Pro Black</vt:lpstr>
      <vt:lpstr>Wingdings</vt:lpstr>
      <vt:lpstr>Tema de Office</vt:lpstr>
      <vt:lpstr>Presentación de PowerPoint</vt:lpstr>
      <vt:lpstr>DIRECCIÓN DE APOYO LOGÍSTICO </vt:lpstr>
      <vt:lpstr>OBJETIVO DE LA DIVISIÓN DE APOYO LOGÍSTICO </vt:lpstr>
      <vt:lpstr>ACTIVIDADES PROPIAS DE LA DIRECCIÓN DE APOYO LOGÍSTICO </vt:lpstr>
      <vt:lpstr>SEGURIDAD VIAL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Aleyda Luz Cordero Hoyos</dc:creator>
  <cp:lastModifiedBy>Maria Virginia Gonzalez</cp:lastModifiedBy>
  <cp:revision>47</cp:revision>
  <dcterms:created xsi:type="dcterms:W3CDTF">2024-02-28T16:23:02Z</dcterms:created>
  <dcterms:modified xsi:type="dcterms:W3CDTF">2024-08-12T22:17:44Z</dcterms:modified>
</cp:coreProperties>
</file>