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73" r:id="rId3"/>
    <p:sldId id="259" r:id="rId4"/>
  </p:sldIdLst>
  <p:sldSz cx="9144000" cy="5143500" type="screen16x9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F6B"/>
    <a:srgbClr val="007903"/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0" autoAdjust="0"/>
    <p:restoredTop sz="86320" autoAdjust="0"/>
  </p:normalViewPr>
  <p:slideViewPr>
    <p:cSldViewPr>
      <p:cViewPr varScale="1">
        <p:scale>
          <a:sx n="130" d="100"/>
          <a:sy n="130" d="100"/>
        </p:scale>
        <p:origin x="123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BDC1CF8-61D8-4810-A346-BFE9E9912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5BCAF9-0CAA-4BD0-9628-BF5DB67817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77D923-CB40-4BD0-97D8-43E7F464DA07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31FD4F6-BA7B-454F-9912-F1F9087A9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1A070981-BAAE-4837-BBC3-CB03E42CD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D5D201-18D1-4309-BE4D-C7B9C0BECE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D357D2-CBEE-49BB-A5BB-453AADA82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4D9CF1-D5E5-4D22-9B16-B1ACAD768A3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2BECDE7-5186-478F-9F60-9D650480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6619-1EF1-41BF-9091-9357CAFD2A1B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0F5F82E-70A6-47D9-816A-7D26CD42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6A6EC25-2B3B-4C1E-9889-90B46839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A71A-5C6A-4397-B6FA-56FF3A72BA4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215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5042AD4-60F9-473B-8193-977FEAE0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E6DF-1528-454E-80D3-66A81C04D8BE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083CCC1-DB75-4CE9-A4EF-3FA1D78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390C91A-26C9-479E-B98B-F39E1088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72AEE-E400-4BD7-8152-D618B8FB682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948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FEB77EC-CB06-43C8-8FE1-39011D3A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C052-40EF-44D3-A5A8-1CE1CB98147D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EF7A439-3FF7-43B1-A1B2-99393ACA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9AFDAEF-7C3D-46A7-AA1B-2D3A5F29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B62B-C019-4984-AB10-9838B82F2FE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724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F1361B0-1909-48F3-B8B8-35DE42FF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D310-E132-4130-8CAE-475CCACBCC95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CB97E11-AD9D-47F3-8F74-E8CEC883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6557BE7-6008-4E4F-AEED-3C706BF2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65ED-9336-431E-BEAC-2651A98490C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9214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02D757F-01A5-4855-83E4-E2869C61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0F6E-7F8B-4763-9780-1B0D374EA2E4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999DFE5-817B-4A46-AA49-2CDBD89E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7DC31EF-9D6B-4E91-8145-512E4D5A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8289-E5A2-4760-9460-7C34AF408BA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76311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B9679A4-9422-4952-A103-0AF8633A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9F18-E122-49FC-A45C-BE4E48E17025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78B98EC-1BED-459C-9ECB-BE2C12BD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96B223E-5356-4F40-A18C-6AD566CB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96AC-24E1-4D3E-92E6-E453AF1CABB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9913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F61DECC-D847-41FF-9273-5F50A175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2972-327C-4F84-B714-580944F868EB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43369C3-59DF-457A-A178-8E9A8DB3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AF5352F-B3F3-4D28-8282-1A6103E5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B0B0-F6D3-48A6-948D-D4C96395D2E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438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9DA7043B-7AB0-46C5-AACB-F7E70854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66A6-4411-4495-A99F-87833E6944C4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13E664E2-7F4A-48DF-99A7-A94FE213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DFC090D-B679-40BB-8FBD-D98ADD9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752B-34C4-48AF-BDA2-26F0EABF0D4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712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5E91DF2-2B5F-443F-B4BD-EADFE055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51FC-935E-44CD-AD01-551934C5AC9D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8D292CC-FD65-4139-9189-EEEDF109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0DB0A34C-5D16-4832-80BA-8AAD74E1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38AC-CBB4-447A-BA44-0D1914EE74E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66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0BAFFAD-7EA7-4122-8D48-6D2AD8CE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2CFB-2B05-443D-980F-3F5D96DFEEFC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3B3E77D-5090-4877-BC3E-D9BA111E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2BDA4FA-A75C-47B1-97DA-AAE4FC87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36CA-BDCF-4339-9A1B-39BA921BF77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0140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DCDAAC0-0290-48C6-892C-F2B42612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FFC2-44B3-4D28-B8D4-D71799C682AB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D1CC34F-E705-4DEE-9E59-A280EDC8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CB15E6C-C777-4AD7-B993-AC751BC6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35C5-942D-4929-8D81-D68FF76A92A7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8553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83452F13-E1D8-4386-BEBE-9168217F5B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5CBC275-84EB-4C7E-BA78-9A3A90955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60AD6AA-6BBB-40FC-88D1-5618D6208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23D0A-DD38-4A3A-BDBE-95D008102CD4}" type="datetimeFigureOut">
              <a:rPr lang="es-CO"/>
              <a:pPr>
                <a:defRPr/>
              </a:pPr>
              <a:t>21/08/2024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1581409-1132-435D-9D1B-0AA2C8937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75D2F12-EECA-453A-831F-B278B372F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9CD72B-BDD7-4A59-A9E8-4A1F59AD436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4">
            <a:extLst>
              <a:ext uri="{FF2B5EF4-FFF2-40B4-BE49-F238E27FC236}">
                <a16:creationId xmlns:a16="http://schemas.microsoft.com/office/drawing/2014/main" id="{7DD5F1F9-4CB9-4945-92A7-13738351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C5849430-2ADF-4C6C-8D5F-A4C12C2D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4" y="4314256"/>
            <a:ext cx="7723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sz="1600" dirty="0">
                <a:solidFill>
                  <a:schemeClr val="bg1"/>
                </a:solidFill>
                <a:latin typeface="Myriad Pro Black" pitchFamily="34" charset="0"/>
              </a:rPr>
              <a:t>Unicórdoba, calidad, innovación e inclusión para la transformación del territorio.</a:t>
            </a:r>
            <a:endParaRPr lang="es-CO" altLang="es-CO" sz="1600" dirty="0">
              <a:solidFill>
                <a:schemeClr val="bg1"/>
              </a:solidFill>
              <a:latin typeface="Myriad Pro Black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639F54-C3A6-4A77-BE28-23FF01FB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55" y="755638"/>
            <a:ext cx="519588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1198939-92F0-4B33-A88F-996F762D0BEE}"/>
              </a:ext>
            </a:extLst>
          </p:cNvPr>
          <p:cNvGrpSpPr/>
          <p:nvPr/>
        </p:nvGrpSpPr>
        <p:grpSpPr>
          <a:xfrm>
            <a:off x="3084250" y="2959906"/>
            <a:ext cx="2975493" cy="1292027"/>
            <a:chOff x="3180683" y="3022229"/>
            <a:chExt cx="2782628" cy="113481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D5B148D-7D36-4FCE-AF42-4F67AA2FA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6" t="14006" r="54951" b="47356"/>
            <a:stretch/>
          </p:blipFill>
          <p:spPr>
            <a:xfrm>
              <a:off x="3180683" y="3022229"/>
              <a:ext cx="2782628" cy="76413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4FD61FF-C6F2-4FCA-BDA9-F750EB228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9" t="55294" r="66503" b="20551"/>
            <a:stretch/>
          </p:blipFill>
          <p:spPr>
            <a:xfrm>
              <a:off x="4031937" y="3688012"/>
              <a:ext cx="1080120" cy="4690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FFB451-441D-4577-A457-C49927AB0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0" b="36653"/>
          <a:stretch/>
        </p:blipFill>
        <p:spPr>
          <a:xfrm>
            <a:off x="5364088" y="195486"/>
            <a:ext cx="1440161" cy="5766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B27184-A874-498E-94C0-967141B9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419225"/>
            <a:ext cx="5178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316523-9D5B-43AF-855B-B1E15072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076575"/>
            <a:ext cx="73120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9684CB-F2FC-4F22-8B79-7ABD94FAD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0" b="36653"/>
          <a:stretch/>
        </p:blipFill>
        <p:spPr>
          <a:xfrm>
            <a:off x="5364088" y="195486"/>
            <a:ext cx="1440161" cy="576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</Words>
  <Application>Microsoft Office PowerPoint</Application>
  <PresentationFormat>Presentación en pantalla (16:9)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Myriad Pro Black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unicordoba</dc:creator>
  <cp:lastModifiedBy>Paola Andrea Medrano Mestra</cp:lastModifiedBy>
  <cp:revision>22</cp:revision>
  <dcterms:created xsi:type="dcterms:W3CDTF">2020-01-28T16:39:46Z</dcterms:created>
  <dcterms:modified xsi:type="dcterms:W3CDTF">2024-08-21T20:48:20Z</dcterms:modified>
</cp:coreProperties>
</file>