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2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33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70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681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826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17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718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988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322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12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ACB5-DC8B-4AD4-BF04-B4EA679711E8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74AE-6359-46BA-B3B6-42F7FC5E2F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664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957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Edwar Angel</dc:creator>
  <cp:lastModifiedBy>Paola Andrea Medrano Mestra</cp:lastModifiedBy>
  <cp:revision>2</cp:revision>
  <dcterms:created xsi:type="dcterms:W3CDTF">2024-08-08T19:21:48Z</dcterms:created>
  <dcterms:modified xsi:type="dcterms:W3CDTF">2024-08-21T20:49:05Z</dcterms:modified>
</cp:coreProperties>
</file>