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16256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5C292E"/>
    <a:srgbClr val="C33B3B"/>
    <a:srgbClr val="D37D7C"/>
    <a:srgbClr val="F2D9B0"/>
    <a:srgbClr val="CFBF9D"/>
    <a:srgbClr val="CEAA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1" autoAdjust="0"/>
  </p:normalViewPr>
  <p:slideViewPr>
    <p:cSldViewPr snapToGrid="0">
      <p:cViewPr varScale="1">
        <p:scale>
          <a:sx n="19" d="100"/>
          <a:sy n="19" d="100"/>
        </p:scale>
        <p:origin x="17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8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F5CE2ABB-3E4F-4D41-8568-7C902D8340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B87AD07-52BA-4654-AB16-B5FB95B8BA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5DDFD50-30BF-420E-AC99-47603517663C}" type="datetime1">
              <a:rPr lang="es-ES" smtClean="0"/>
              <a:t>31/08/2023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CEFF96-CB5A-4136-B37B-371A897ECAD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CB980E3A-98E2-4FFC-B81C-C354A7B3B9F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2EF6829-522D-411D-99E3-19D7738EEB8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5394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DD5A9-B964-4E21-8F68-FA5F6E0EEDC4}" type="datetime1">
              <a:rPr lang="es-ES" smtClean="0"/>
              <a:pPr/>
              <a:t>31/08/2023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EB98550-2AA3-427C-8530-E6B958473202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073703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0EB98550-2AA3-427C-8530-E6B958473202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47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32557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05269-D5AC-4872-A436-178C5950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rtlCol="0"/>
          <a:lstStyle>
            <a:lvl1pPr>
              <a:defRPr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B91648-3E62-437A-9B2B-F30287F94D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52525" y="7029450"/>
            <a:ext cx="9886950" cy="5124450"/>
          </a:xfrm>
          <a:prstGeom prst="rect">
            <a:avLst/>
          </a:prstGeom>
        </p:spPr>
        <p:txBody>
          <a:bodyPr rtlCol="0"/>
          <a:lstStyle>
            <a:lvl1pPr marL="0" indent="0" algn="ctr">
              <a:buNone/>
              <a:defRPr sz="4800"/>
            </a:lvl1pPr>
          </a:lstStyle>
          <a:p>
            <a:pPr lvl="0" rtl="0"/>
            <a:r>
              <a:rPr lang="es-ES" noProof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931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5D961BD8-6614-4D8A-9A6F-E5F963382F71}"/>
              </a:ext>
            </a:extLst>
          </p:cNvPr>
          <p:cNvSpPr/>
          <p:nvPr userDrawn="1"/>
        </p:nvSpPr>
        <p:spPr>
          <a:xfrm>
            <a:off x="388374" y="336753"/>
            <a:ext cx="11415252" cy="148177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41861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hf sldNum="0" hdr="0" ftr="0" dt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" name="Grupo 1033" title="Título de sección">
            <a:extLst>
              <a:ext uri="{FF2B5EF4-FFF2-40B4-BE49-F238E27FC236}">
                <a16:creationId xmlns:a16="http://schemas.microsoft.com/office/drawing/2014/main" id="{20434B85-96ED-49B6-9A09-5BF47EF578EA}"/>
              </a:ext>
            </a:extLst>
          </p:cNvPr>
          <p:cNvGrpSpPr/>
          <p:nvPr/>
        </p:nvGrpSpPr>
        <p:grpSpPr>
          <a:xfrm>
            <a:off x="6177545" y="362600"/>
            <a:ext cx="5576022" cy="1240055"/>
            <a:chOff x="5433989" y="2872464"/>
            <a:chExt cx="4234383" cy="2423050"/>
          </a:xfrm>
        </p:grpSpPr>
        <p:sp>
          <p:nvSpPr>
            <p:cNvPr id="91" name="Forma libre: Forma 90">
              <a:extLst>
                <a:ext uri="{FF2B5EF4-FFF2-40B4-BE49-F238E27FC236}">
                  <a16:creationId xmlns:a16="http://schemas.microsoft.com/office/drawing/2014/main" id="{C3D83180-0EA1-4C3E-A2CB-0156B818A52D}"/>
                </a:ext>
              </a:extLst>
            </p:cNvPr>
            <p:cNvSpPr/>
            <p:nvPr/>
          </p:nvSpPr>
          <p:spPr>
            <a:xfrm rot="16200000">
              <a:off x="5384583" y="5119448"/>
              <a:ext cx="225472" cy="126660"/>
            </a:xfrm>
            <a:custGeom>
              <a:avLst/>
              <a:gdLst>
                <a:gd name="connsiteX0" fmla="*/ 221030 w 221030"/>
                <a:gd name="connsiteY0" fmla="*/ 0 h 126660"/>
                <a:gd name="connsiteX1" fmla="*/ 221030 w 221030"/>
                <a:gd name="connsiteY1" fmla="*/ 126660 h 126660"/>
                <a:gd name="connsiteX2" fmla="*/ 0 w 221030"/>
                <a:gd name="connsiteY2" fmla="*/ 126660 h 126660"/>
                <a:gd name="connsiteX3" fmla="*/ 992 w 221030"/>
                <a:gd name="connsiteY3" fmla="*/ 121750 h 126660"/>
                <a:gd name="connsiteX4" fmla="*/ 184669 w 221030"/>
                <a:gd name="connsiteY4" fmla="*/ 0 h 126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030" h="126660">
                  <a:moveTo>
                    <a:pt x="221030" y="0"/>
                  </a:moveTo>
                  <a:lnTo>
                    <a:pt x="221030" y="126660"/>
                  </a:lnTo>
                  <a:lnTo>
                    <a:pt x="0" y="126660"/>
                  </a:lnTo>
                  <a:lnTo>
                    <a:pt x="992" y="121750"/>
                  </a:lnTo>
                  <a:cubicBezTo>
                    <a:pt x="31254" y="50203"/>
                    <a:pt x="102099" y="0"/>
                    <a:pt x="184669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39" name="Rectángulo: Esquinas superiores redondeadas 38">
              <a:extLst>
                <a:ext uri="{FF2B5EF4-FFF2-40B4-BE49-F238E27FC236}">
                  <a16:creationId xmlns:a16="http://schemas.microsoft.com/office/drawing/2014/main" id="{403C72BC-017E-4889-86F3-EE29B4D8167C}"/>
                </a:ext>
              </a:extLst>
            </p:cNvPr>
            <p:cNvSpPr/>
            <p:nvPr/>
          </p:nvSpPr>
          <p:spPr>
            <a:xfrm rot="16200000">
              <a:off x="7107729" y="1211820"/>
              <a:ext cx="900000" cy="4221287"/>
            </a:xfrm>
            <a:prstGeom prst="round2SameRect">
              <a:avLst>
                <a:gd name="adj1" fmla="val 7001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04" name="Cuadro de texto 103">
              <a:extLst>
                <a:ext uri="{FF2B5EF4-FFF2-40B4-BE49-F238E27FC236}">
                  <a16:creationId xmlns:a16="http://schemas.microsoft.com/office/drawing/2014/main" id="{EDD96DC5-58F2-4DBD-8B2D-5E2C271130E4}"/>
                </a:ext>
              </a:extLst>
            </p:cNvPr>
            <p:cNvSpPr txBox="1"/>
            <p:nvPr/>
          </p:nvSpPr>
          <p:spPr>
            <a:xfrm>
              <a:off x="6172114" y="2962463"/>
              <a:ext cx="3188090" cy="720000"/>
            </a:xfrm>
            <a:prstGeom prst="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lIns="144000" tIns="0" rIns="144000" bIns="0" rtlCol="0" anchor="ctr">
              <a:noAutofit/>
            </a:bodyPr>
            <a:lstStyle/>
            <a:p>
              <a:pPr algn="ctr" rtl="0"/>
              <a:r>
                <a:rPr lang="es-ES" sz="19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RESULTADOS</a:t>
              </a:r>
              <a:endParaRPr lang="es-ES" sz="19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</p:grpSp>
      <p:grpSp>
        <p:nvGrpSpPr>
          <p:cNvPr id="121" name="Grupo 120" descr="Punta de lápiz">
            <a:extLst>
              <a:ext uri="{FF2B5EF4-FFF2-40B4-BE49-F238E27FC236}">
                <a16:creationId xmlns:a16="http://schemas.microsoft.com/office/drawing/2014/main" id="{8096D734-9A18-4CDD-8E63-5B1E0374F1A6}"/>
              </a:ext>
            </a:extLst>
          </p:cNvPr>
          <p:cNvGrpSpPr/>
          <p:nvPr/>
        </p:nvGrpSpPr>
        <p:grpSpPr>
          <a:xfrm>
            <a:off x="6143348" y="87785"/>
            <a:ext cx="461312" cy="866251"/>
            <a:chOff x="5558269" y="2683246"/>
            <a:chExt cx="1083443" cy="866251"/>
          </a:xfrm>
        </p:grpSpPr>
        <p:sp>
          <p:nvSpPr>
            <p:cNvPr id="27" name="Flecha: Hacia abajo 26">
              <a:extLst>
                <a:ext uri="{FF2B5EF4-FFF2-40B4-BE49-F238E27FC236}">
                  <a16:creationId xmlns:a16="http://schemas.microsoft.com/office/drawing/2014/main" id="{B860C96A-5919-427D-ACDC-5B4ABDC6E4B8}"/>
                </a:ext>
              </a:extLst>
            </p:cNvPr>
            <p:cNvSpPr/>
            <p:nvPr/>
          </p:nvSpPr>
          <p:spPr>
            <a:xfrm rot="10800000" flipH="1">
              <a:off x="5558269" y="2683247"/>
              <a:ext cx="1083443" cy="866250"/>
            </a:xfrm>
            <a:prstGeom prst="downArrow">
              <a:avLst>
                <a:gd name="adj1" fmla="val 100000"/>
                <a:gd name="adj2" fmla="val 72228"/>
              </a:avLst>
            </a:prstGeom>
            <a:gradFill>
              <a:gsLst>
                <a:gs pos="0">
                  <a:srgbClr val="F2D9B0"/>
                </a:gs>
                <a:gs pos="31000">
                  <a:srgbClr val="CFBF9D"/>
                </a:gs>
                <a:gs pos="67000">
                  <a:srgbClr val="F2D9B0"/>
                </a:gs>
                <a:gs pos="100000">
                  <a:srgbClr val="CEAA6E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23" name="Forma libre: Forma 122">
              <a:extLst>
                <a:ext uri="{FF2B5EF4-FFF2-40B4-BE49-F238E27FC236}">
                  <a16:creationId xmlns:a16="http://schemas.microsoft.com/office/drawing/2014/main" id="{20A2F263-68FD-41AC-9E8F-145F5952DFEA}"/>
                </a:ext>
              </a:extLst>
            </p:cNvPr>
            <p:cNvSpPr/>
            <p:nvPr/>
          </p:nvSpPr>
          <p:spPr>
            <a:xfrm>
              <a:off x="5948483" y="2683246"/>
              <a:ext cx="303016" cy="174988"/>
            </a:xfrm>
            <a:custGeom>
              <a:avLst/>
              <a:gdLst>
                <a:gd name="connsiteX0" fmla="*/ 151508 w 303016"/>
                <a:gd name="connsiteY0" fmla="*/ 0 h 174988"/>
                <a:gd name="connsiteX1" fmla="*/ 303016 w 303016"/>
                <a:gd name="connsiteY1" fmla="*/ 174988 h 174988"/>
                <a:gd name="connsiteX2" fmla="*/ 0 w 303016"/>
                <a:gd name="connsiteY2" fmla="*/ 174988 h 174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3016" h="174988">
                  <a:moveTo>
                    <a:pt x="151508" y="0"/>
                  </a:moveTo>
                  <a:lnTo>
                    <a:pt x="303016" y="174988"/>
                  </a:lnTo>
                  <a:lnTo>
                    <a:pt x="0" y="174988"/>
                  </a:lnTo>
                  <a:close/>
                </a:path>
              </a:pathLst>
            </a:custGeom>
            <a:gradFill>
              <a:gsLst>
                <a:gs pos="0">
                  <a:schemeClr val="tx1"/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</p:grpSp>
      <p:grpSp>
        <p:nvGrpSpPr>
          <p:cNvPr id="34" name="Grupo 33" descr="Sección de lápiz">
            <a:extLst>
              <a:ext uri="{FF2B5EF4-FFF2-40B4-BE49-F238E27FC236}">
                <a16:creationId xmlns:a16="http://schemas.microsoft.com/office/drawing/2014/main" id="{8C5CFB96-05C7-4060-B6EA-87F284A06808}"/>
              </a:ext>
            </a:extLst>
          </p:cNvPr>
          <p:cNvGrpSpPr/>
          <p:nvPr/>
        </p:nvGrpSpPr>
        <p:grpSpPr>
          <a:xfrm rot="10800000" flipH="1">
            <a:off x="6158040" y="564114"/>
            <a:ext cx="446618" cy="8010637"/>
            <a:chOff x="720000" y="5200650"/>
            <a:chExt cx="1440000" cy="3600000"/>
          </a:xfrm>
        </p:grpSpPr>
        <p:sp>
          <p:nvSpPr>
            <p:cNvPr id="22" name="Flecha: Hacia abajo 21">
              <a:extLst>
                <a:ext uri="{FF2B5EF4-FFF2-40B4-BE49-F238E27FC236}">
                  <a16:creationId xmlns:a16="http://schemas.microsoft.com/office/drawing/2014/main" id="{539DCB09-D489-4AEF-A57A-4276E752CEA5}"/>
                </a:ext>
              </a:extLst>
            </p:cNvPr>
            <p:cNvSpPr/>
            <p:nvPr/>
          </p:nvSpPr>
          <p:spPr>
            <a:xfrm>
              <a:off x="72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24" name="Flecha: Hacia abajo 23">
              <a:extLst>
                <a:ext uri="{FF2B5EF4-FFF2-40B4-BE49-F238E27FC236}">
                  <a16:creationId xmlns:a16="http://schemas.microsoft.com/office/drawing/2014/main" id="{B6433480-891A-4EB9-865B-9B1BBD57D290}"/>
                </a:ext>
              </a:extLst>
            </p:cNvPr>
            <p:cNvSpPr/>
            <p:nvPr/>
          </p:nvSpPr>
          <p:spPr>
            <a:xfrm>
              <a:off x="108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25" name="Flecha: Hacia abajo 24">
              <a:extLst>
                <a:ext uri="{FF2B5EF4-FFF2-40B4-BE49-F238E27FC236}">
                  <a16:creationId xmlns:a16="http://schemas.microsoft.com/office/drawing/2014/main" id="{B446CB75-8164-4D77-8F31-A19689A43099}"/>
                </a:ext>
              </a:extLst>
            </p:cNvPr>
            <p:cNvSpPr/>
            <p:nvPr/>
          </p:nvSpPr>
          <p:spPr>
            <a:xfrm>
              <a:off x="144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26" name="Flecha: Hacia abajo 25">
              <a:extLst>
                <a:ext uri="{FF2B5EF4-FFF2-40B4-BE49-F238E27FC236}">
                  <a16:creationId xmlns:a16="http://schemas.microsoft.com/office/drawing/2014/main" id="{AB2BEF8A-0269-4173-AA05-AB31BEADFAC1}"/>
                </a:ext>
              </a:extLst>
            </p:cNvPr>
            <p:cNvSpPr/>
            <p:nvPr/>
          </p:nvSpPr>
          <p:spPr>
            <a:xfrm>
              <a:off x="180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</p:grpSp>
      <p:sp>
        <p:nvSpPr>
          <p:cNvPr id="8" name="Título 7" hidden="1">
            <a:extLst>
              <a:ext uri="{FF2B5EF4-FFF2-40B4-BE49-F238E27FC236}">
                <a16:creationId xmlns:a16="http://schemas.microsoft.com/office/drawing/2014/main" id="{E836A675-CF30-4322-9910-D0876ADF4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dirty="0"/>
              <a:t>Infografía de educación</a:t>
            </a:r>
          </a:p>
        </p:txBody>
      </p:sp>
      <p:grpSp>
        <p:nvGrpSpPr>
          <p:cNvPr id="90" name="Grupo 89" descr="Cinta de lápiz">
            <a:extLst>
              <a:ext uri="{FF2B5EF4-FFF2-40B4-BE49-F238E27FC236}">
                <a16:creationId xmlns:a16="http://schemas.microsoft.com/office/drawing/2014/main" id="{FAB42E28-35EA-4CE9-AD4D-037811A2670C}"/>
              </a:ext>
            </a:extLst>
          </p:cNvPr>
          <p:cNvGrpSpPr/>
          <p:nvPr/>
        </p:nvGrpSpPr>
        <p:grpSpPr>
          <a:xfrm>
            <a:off x="6135970" y="449524"/>
            <a:ext cx="488463" cy="772891"/>
            <a:chOff x="5423088" y="5459207"/>
            <a:chExt cx="1329075" cy="1709685"/>
          </a:xfrm>
        </p:grpSpPr>
        <p:sp>
          <p:nvSpPr>
            <p:cNvPr id="87" name="Forma libre: Forma 86">
              <a:extLst>
                <a:ext uri="{FF2B5EF4-FFF2-40B4-BE49-F238E27FC236}">
                  <a16:creationId xmlns:a16="http://schemas.microsoft.com/office/drawing/2014/main" id="{7D2CC921-A04F-47C0-BBDB-AA5EC0BA41A1}"/>
                </a:ext>
              </a:extLst>
            </p:cNvPr>
            <p:cNvSpPr/>
            <p:nvPr/>
          </p:nvSpPr>
          <p:spPr>
            <a:xfrm rot="16200000">
              <a:off x="6174403" y="5918289"/>
              <a:ext cx="1036842" cy="118678"/>
            </a:xfrm>
            <a:custGeom>
              <a:avLst/>
              <a:gdLst>
                <a:gd name="connsiteX0" fmla="*/ 1005567 w 1005567"/>
                <a:gd name="connsiteY0" fmla="*/ 0 h 118678"/>
                <a:gd name="connsiteX1" fmla="*/ 1005567 w 1005567"/>
                <a:gd name="connsiteY1" fmla="*/ 118384 h 118678"/>
                <a:gd name="connsiteX2" fmla="*/ 152953 w 1005567"/>
                <a:gd name="connsiteY2" fmla="*/ 118384 h 118678"/>
                <a:gd name="connsiteX3" fmla="*/ 151765 w 1005567"/>
                <a:gd name="connsiteY3" fmla="*/ 118678 h 118678"/>
                <a:gd name="connsiteX4" fmla="*/ 149847 w 1005567"/>
                <a:gd name="connsiteY4" fmla="*/ 118384 h 118678"/>
                <a:gd name="connsiteX5" fmla="*/ 98080 w 1005567"/>
                <a:gd name="connsiteY5" fmla="*/ 110463 h 118678"/>
                <a:gd name="connsiteX6" fmla="*/ 17770 w 1005567"/>
                <a:gd name="connsiteY6" fmla="*/ 37613 h 118678"/>
                <a:gd name="connsiteX7" fmla="*/ 0 w 1005567"/>
                <a:gd name="connsiteY7" fmla="*/ 0 h 1186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05567" h="118678">
                  <a:moveTo>
                    <a:pt x="1005567" y="0"/>
                  </a:moveTo>
                  <a:lnTo>
                    <a:pt x="1005567" y="118384"/>
                  </a:lnTo>
                  <a:lnTo>
                    <a:pt x="152953" y="118384"/>
                  </a:lnTo>
                  <a:lnTo>
                    <a:pt x="151765" y="118678"/>
                  </a:lnTo>
                  <a:lnTo>
                    <a:pt x="149847" y="118384"/>
                  </a:lnTo>
                  <a:cubicBezTo>
                    <a:pt x="132591" y="115744"/>
                    <a:pt x="139149" y="120250"/>
                    <a:pt x="98080" y="110463"/>
                  </a:cubicBezTo>
                  <a:cubicBezTo>
                    <a:pt x="63948" y="98234"/>
                    <a:pt x="34481" y="72985"/>
                    <a:pt x="17770" y="37613"/>
                  </a:cubicBez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tx1"/>
                </a:gs>
                <a:gs pos="100000">
                  <a:schemeClr val="tx1">
                    <a:lumMod val="65000"/>
                    <a:lumOff val="35000"/>
                  </a:schemeClr>
                </a:gs>
              </a:gsLst>
              <a:lin ang="16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89" name="Forma libre: Forma 88">
              <a:extLst>
                <a:ext uri="{FF2B5EF4-FFF2-40B4-BE49-F238E27FC236}">
                  <a16:creationId xmlns:a16="http://schemas.microsoft.com/office/drawing/2014/main" id="{566B5788-E2E0-48F2-9B93-6D16F2940765}"/>
                </a:ext>
              </a:extLst>
            </p:cNvPr>
            <p:cNvSpPr/>
            <p:nvPr/>
          </p:nvSpPr>
          <p:spPr>
            <a:xfrm rot="16200000">
              <a:off x="5393104" y="7011957"/>
              <a:ext cx="186919" cy="126952"/>
            </a:xfrm>
            <a:custGeom>
              <a:avLst/>
              <a:gdLst>
                <a:gd name="connsiteX0" fmla="*/ 186919 w 186919"/>
                <a:gd name="connsiteY0" fmla="*/ 0 h 125314"/>
                <a:gd name="connsiteX1" fmla="*/ 186919 w 186919"/>
                <a:gd name="connsiteY1" fmla="*/ 125314 h 125314"/>
                <a:gd name="connsiteX2" fmla="*/ 0 w 186919"/>
                <a:gd name="connsiteY2" fmla="*/ 125314 h 125314"/>
                <a:gd name="connsiteX3" fmla="*/ 7831 w 186919"/>
                <a:gd name="connsiteY3" fmla="*/ 86525 h 125314"/>
                <a:gd name="connsiteX4" fmla="*/ 138367 w 186919"/>
                <a:gd name="connsiteY4" fmla="*/ 0 h 125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6919" h="125314">
                  <a:moveTo>
                    <a:pt x="186919" y="0"/>
                  </a:moveTo>
                  <a:lnTo>
                    <a:pt x="186919" y="125314"/>
                  </a:lnTo>
                  <a:lnTo>
                    <a:pt x="0" y="125314"/>
                  </a:lnTo>
                  <a:lnTo>
                    <a:pt x="7831" y="86525"/>
                  </a:lnTo>
                  <a:cubicBezTo>
                    <a:pt x="29338" y="35678"/>
                    <a:pt x="79686" y="0"/>
                    <a:pt x="138367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66" name="Paralelogramo 65">
              <a:extLst>
                <a:ext uri="{FF2B5EF4-FFF2-40B4-BE49-F238E27FC236}">
                  <a16:creationId xmlns:a16="http://schemas.microsoft.com/office/drawing/2014/main" id="{A18CFA55-058C-4633-83E7-611FE3036453}"/>
                </a:ext>
              </a:extLst>
            </p:cNvPr>
            <p:cNvSpPr/>
            <p:nvPr/>
          </p:nvSpPr>
          <p:spPr>
            <a:xfrm rot="16200000" flipH="1">
              <a:off x="5710180" y="6182300"/>
              <a:ext cx="763161" cy="1083445"/>
            </a:xfrm>
            <a:prstGeom prst="parallelogram">
              <a:avLst>
                <a:gd name="adj" fmla="val 72728"/>
              </a:avLst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41" name="Paralelogramo 40">
              <a:extLst>
                <a:ext uri="{FF2B5EF4-FFF2-40B4-BE49-F238E27FC236}">
                  <a16:creationId xmlns:a16="http://schemas.microsoft.com/office/drawing/2014/main" id="{238853DE-EC73-4814-B7EE-3EF80DCDA05E}"/>
                </a:ext>
              </a:extLst>
            </p:cNvPr>
            <p:cNvSpPr/>
            <p:nvPr/>
          </p:nvSpPr>
          <p:spPr>
            <a:xfrm rot="16200000" flipH="1">
              <a:off x="5294044" y="5588541"/>
              <a:ext cx="1587453" cy="1328785"/>
            </a:xfrm>
            <a:prstGeom prst="parallelogram">
              <a:avLst>
                <a:gd name="adj" fmla="val 5127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</p:grpSp>
      <p:grpSp>
        <p:nvGrpSpPr>
          <p:cNvPr id="54" name="Grupo 53" descr="Sección de lápiz">
            <a:extLst>
              <a:ext uri="{FF2B5EF4-FFF2-40B4-BE49-F238E27FC236}">
                <a16:creationId xmlns:a16="http://schemas.microsoft.com/office/drawing/2014/main" id="{5DCE6B97-B14E-4696-83E1-484FD5CE661D}"/>
              </a:ext>
            </a:extLst>
          </p:cNvPr>
          <p:cNvGrpSpPr/>
          <p:nvPr/>
        </p:nvGrpSpPr>
        <p:grpSpPr>
          <a:xfrm rot="10800000" flipH="1">
            <a:off x="6138302" y="8774387"/>
            <a:ext cx="444196" cy="3331245"/>
            <a:chOff x="720001" y="5200650"/>
            <a:chExt cx="1439999" cy="3600000"/>
          </a:xfrm>
          <a:solidFill>
            <a:schemeClr val="accent2"/>
          </a:solidFill>
        </p:grpSpPr>
        <p:sp>
          <p:nvSpPr>
            <p:cNvPr id="55" name="Flecha: Hacia abajo 54">
              <a:extLst>
                <a:ext uri="{FF2B5EF4-FFF2-40B4-BE49-F238E27FC236}">
                  <a16:creationId xmlns:a16="http://schemas.microsoft.com/office/drawing/2014/main" id="{3720879D-EA4C-48EC-BA7A-92D1722ED1A0}"/>
                </a:ext>
              </a:extLst>
            </p:cNvPr>
            <p:cNvSpPr/>
            <p:nvPr/>
          </p:nvSpPr>
          <p:spPr>
            <a:xfrm>
              <a:off x="72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56" name="Flecha: Hacia abajo 55">
              <a:extLst>
                <a:ext uri="{FF2B5EF4-FFF2-40B4-BE49-F238E27FC236}">
                  <a16:creationId xmlns:a16="http://schemas.microsoft.com/office/drawing/2014/main" id="{4807F6A6-6CF1-4185-8B9E-3A7DBC1DC9EF}"/>
                </a:ext>
              </a:extLst>
            </p:cNvPr>
            <p:cNvSpPr/>
            <p:nvPr/>
          </p:nvSpPr>
          <p:spPr>
            <a:xfrm>
              <a:off x="108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57" name="Flecha: Hacia abajo 56">
              <a:extLst>
                <a:ext uri="{FF2B5EF4-FFF2-40B4-BE49-F238E27FC236}">
                  <a16:creationId xmlns:a16="http://schemas.microsoft.com/office/drawing/2014/main" id="{91463D4C-E169-4CD7-9CF1-C735695BB472}"/>
                </a:ext>
              </a:extLst>
            </p:cNvPr>
            <p:cNvSpPr/>
            <p:nvPr/>
          </p:nvSpPr>
          <p:spPr>
            <a:xfrm>
              <a:off x="144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58" name="Flecha: Hacia abajo 57">
              <a:extLst>
                <a:ext uri="{FF2B5EF4-FFF2-40B4-BE49-F238E27FC236}">
                  <a16:creationId xmlns:a16="http://schemas.microsoft.com/office/drawing/2014/main" id="{FC0AA29E-FA9E-4076-B620-02F17C95AB09}"/>
                </a:ext>
              </a:extLst>
            </p:cNvPr>
            <p:cNvSpPr/>
            <p:nvPr/>
          </p:nvSpPr>
          <p:spPr>
            <a:xfrm>
              <a:off x="180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</p:grpSp>
      <p:grpSp>
        <p:nvGrpSpPr>
          <p:cNvPr id="61" name="Grupo 60" descr="Sección de lápiz">
            <a:extLst>
              <a:ext uri="{FF2B5EF4-FFF2-40B4-BE49-F238E27FC236}">
                <a16:creationId xmlns:a16="http://schemas.microsoft.com/office/drawing/2014/main" id="{FA67B8CC-BADB-480B-99C6-F0315E487428}"/>
              </a:ext>
            </a:extLst>
          </p:cNvPr>
          <p:cNvGrpSpPr/>
          <p:nvPr/>
        </p:nvGrpSpPr>
        <p:grpSpPr>
          <a:xfrm rot="10800000" flipH="1">
            <a:off x="6156969" y="12079470"/>
            <a:ext cx="465008" cy="2205929"/>
            <a:chOff x="720001" y="5200650"/>
            <a:chExt cx="1439999" cy="3600000"/>
          </a:xfrm>
          <a:solidFill>
            <a:schemeClr val="accent2"/>
          </a:solidFill>
        </p:grpSpPr>
        <p:sp>
          <p:nvSpPr>
            <p:cNvPr id="62" name="Flecha: Hacia abajo 61">
              <a:extLst>
                <a:ext uri="{FF2B5EF4-FFF2-40B4-BE49-F238E27FC236}">
                  <a16:creationId xmlns:a16="http://schemas.microsoft.com/office/drawing/2014/main" id="{687F0286-720F-48E5-B93C-F7339BD4878D}"/>
                </a:ext>
              </a:extLst>
            </p:cNvPr>
            <p:cNvSpPr/>
            <p:nvPr/>
          </p:nvSpPr>
          <p:spPr>
            <a:xfrm>
              <a:off x="72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63" name="Flecha: Hacia abajo 62">
              <a:extLst>
                <a:ext uri="{FF2B5EF4-FFF2-40B4-BE49-F238E27FC236}">
                  <a16:creationId xmlns:a16="http://schemas.microsoft.com/office/drawing/2014/main" id="{337DFB87-CFFE-49F4-B7B0-319AF30FC696}"/>
                </a:ext>
              </a:extLst>
            </p:cNvPr>
            <p:cNvSpPr/>
            <p:nvPr/>
          </p:nvSpPr>
          <p:spPr>
            <a:xfrm>
              <a:off x="108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64" name="Flecha: Hacia abajo 63">
              <a:extLst>
                <a:ext uri="{FF2B5EF4-FFF2-40B4-BE49-F238E27FC236}">
                  <a16:creationId xmlns:a16="http://schemas.microsoft.com/office/drawing/2014/main" id="{994ECC7C-6411-4822-923E-7327528677DD}"/>
                </a:ext>
              </a:extLst>
            </p:cNvPr>
            <p:cNvSpPr/>
            <p:nvPr/>
          </p:nvSpPr>
          <p:spPr>
            <a:xfrm>
              <a:off x="1440001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65" name="Flecha: Hacia abajo 64">
              <a:extLst>
                <a:ext uri="{FF2B5EF4-FFF2-40B4-BE49-F238E27FC236}">
                  <a16:creationId xmlns:a16="http://schemas.microsoft.com/office/drawing/2014/main" id="{38DF508B-21CB-4DAC-988D-D192B1CF236C}"/>
                </a:ext>
              </a:extLst>
            </p:cNvPr>
            <p:cNvSpPr/>
            <p:nvPr/>
          </p:nvSpPr>
          <p:spPr>
            <a:xfrm>
              <a:off x="1800000" y="5200650"/>
              <a:ext cx="360000" cy="3600000"/>
            </a:xfrm>
            <a:prstGeom prst="downArrow">
              <a:avLst>
                <a:gd name="adj1" fmla="val 100000"/>
                <a:gd name="adj2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</p:grpSp>
      <p:grpSp>
        <p:nvGrpSpPr>
          <p:cNvPr id="49" name="Grupo 48" descr="Borrador de lápiz">
            <a:extLst>
              <a:ext uri="{FF2B5EF4-FFF2-40B4-BE49-F238E27FC236}">
                <a16:creationId xmlns:a16="http://schemas.microsoft.com/office/drawing/2014/main" id="{C1260421-D92C-4E2E-88CD-E4D9C935FEA5}"/>
              </a:ext>
            </a:extLst>
          </p:cNvPr>
          <p:cNvGrpSpPr/>
          <p:nvPr/>
        </p:nvGrpSpPr>
        <p:grpSpPr>
          <a:xfrm>
            <a:off x="6161916" y="14265597"/>
            <a:ext cx="485546" cy="863524"/>
            <a:chOff x="5554279" y="11106364"/>
            <a:chExt cx="1083442" cy="863524"/>
          </a:xfrm>
        </p:grpSpPr>
        <p:sp>
          <p:nvSpPr>
            <p:cNvPr id="28" name="Rectángulo 27">
              <a:extLst>
                <a:ext uri="{FF2B5EF4-FFF2-40B4-BE49-F238E27FC236}">
                  <a16:creationId xmlns:a16="http://schemas.microsoft.com/office/drawing/2014/main" id="{5839231F-8AA0-47CC-9B7B-82EAF40A3A8D}"/>
                </a:ext>
              </a:extLst>
            </p:cNvPr>
            <p:cNvSpPr/>
            <p:nvPr/>
          </p:nvSpPr>
          <p:spPr>
            <a:xfrm rot="10800000" flipH="1">
              <a:off x="5554279" y="11106364"/>
              <a:ext cx="1083442" cy="484241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76000">
                  <a:schemeClr val="bg1">
                    <a:lumMod val="75000"/>
                  </a:schemeClr>
                </a:gs>
                <a:gs pos="3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29" name="Rectángulo: Esquinas superiores redondeadas 28">
              <a:extLst>
                <a:ext uri="{FF2B5EF4-FFF2-40B4-BE49-F238E27FC236}">
                  <a16:creationId xmlns:a16="http://schemas.microsoft.com/office/drawing/2014/main" id="{3D1EA64C-5006-4013-9C14-9A1F00DE6C98}"/>
                </a:ext>
              </a:extLst>
            </p:cNvPr>
            <p:cNvSpPr/>
            <p:nvPr/>
          </p:nvSpPr>
          <p:spPr>
            <a:xfrm rot="10800000" flipH="1">
              <a:off x="5554279" y="11590606"/>
              <a:ext cx="1083442" cy="379282"/>
            </a:xfrm>
            <a:prstGeom prst="round2Same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31" name="Rectángulo 30">
              <a:extLst>
                <a:ext uri="{FF2B5EF4-FFF2-40B4-BE49-F238E27FC236}">
                  <a16:creationId xmlns:a16="http://schemas.microsoft.com/office/drawing/2014/main" id="{9563BB47-CEF7-454E-BF04-B9383994F31A}"/>
                </a:ext>
              </a:extLst>
            </p:cNvPr>
            <p:cNvSpPr/>
            <p:nvPr/>
          </p:nvSpPr>
          <p:spPr>
            <a:xfrm rot="10800000" flipH="1">
              <a:off x="5554279" y="11501012"/>
              <a:ext cx="1083442" cy="3434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76000">
                  <a:schemeClr val="bg1">
                    <a:lumMod val="75000"/>
                  </a:schemeClr>
                </a:gs>
                <a:gs pos="3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32" name="Rectángulo 31">
              <a:extLst>
                <a:ext uri="{FF2B5EF4-FFF2-40B4-BE49-F238E27FC236}">
                  <a16:creationId xmlns:a16="http://schemas.microsoft.com/office/drawing/2014/main" id="{72BFC936-E991-4F9F-8385-770D4414AA4B}"/>
                </a:ext>
              </a:extLst>
            </p:cNvPr>
            <p:cNvSpPr/>
            <p:nvPr/>
          </p:nvSpPr>
          <p:spPr>
            <a:xfrm rot="10800000" flipH="1">
              <a:off x="5554279" y="11420788"/>
              <a:ext cx="1083442" cy="3434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76000">
                  <a:schemeClr val="bg1">
                    <a:lumMod val="75000"/>
                  </a:schemeClr>
                </a:gs>
                <a:gs pos="3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33" name="Rectángulo 32">
              <a:extLst>
                <a:ext uri="{FF2B5EF4-FFF2-40B4-BE49-F238E27FC236}">
                  <a16:creationId xmlns:a16="http://schemas.microsoft.com/office/drawing/2014/main" id="{4BDA4819-792D-4D2C-B416-C6FB5733E3F2}"/>
                </a:ext>
              </a:extLst>
            </p:cNvPr>
            <p:cNvSpPr/>
            <p:nvPr/>
          </p:nvSpPr>
          <p:spPr>
            <a:xfrm rot="10800000" flipH="1">
              <a:off x="5554279" y="11340564"/>
              <a:ext cx="1083442" cy="34349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76000">
                  <a:schemeClr val="bg1">
                    <a:lumMod val="75000"/>
                  </a:schemeClr>
                </a:gs>
                <a:gs pos="33000">
                  <a:schemeClr val="bg1">
                    <a:lumMod val="9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</p:grpSp>
      <p:grpSp>
        <p:nvGrpSpPr>
          <p:cNvPr id="9" name="Grupo 8" descr="Gráfico de encabezado">
            <a:extLst>
              <a:ext uri="{FF2B5EF4-FFF2-40B4-BE49-F238E27FC236}">
                <a16:creationId xmlns:a16="http://schemas.microsoft.com/office/drawing/2014/main" id="{181D94F2-1E93-4B71-A78B-37D4B024053C}"/>
              </a:ext>
            </a:extLst>
          </p:cNvPr>
          <p:cNvGrpSpPr/>
          <p:nvPr/>
        </p:nvGrpSpPr>
        <p:grpSpPr>
          <a:xfrm>
            <a:off x="22613" y="1608023"/>
            <a:ext cx="6912187" cy="1782205"/>
            <a:chOff x="1" y="5532749"/>
            <a:chExt cx="6912187" cy="1782205"/>
          </a:xfrm>
        </p:grpSpPr>
        <p:sp>
          <p:nvSpPr>
            <p:cNvPr id="190" name="Triángulo isósceles 189">
              <a:extLst>
                <a:ext uri="{FF2B5EF4-FFF2-40B4-BE49-F238E27FC236}">
                  <a16:creationId xmlns:a16="http://schemas.microsoft.com/office/drawing/2014/main" id="{F3581DBC-9696-4462-B3C5-767EE02860DC}"/>
                </a:ext>
              </a:extLst>
            </p:cNvPr>
            <p:cNvSpPr/>
            <p:nvPr/>
          </p:nvSpPr>
          <p:spPr>
            <a:xfrm rot="5400000">
              <a:off x="6655238" y="7058004"/>
              <a:ext cx="243424" cy="270475"/>
            </a:xfrm>
            <a:prstGeom prst="triangle">
              <a:avLst>
                <a:gd name="adj" fmla="val 0"/>
              </a:avLst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191" name="Rectángulo 190">
              <a:extLst>
                <a:ext uri="{FF2B5EF4-FFF2-40B4-BE49-F238E27FC236}">
                  <a16:creationId xmlns:a16="http://schemas.microsoft.com/office/drawing/2014/main" id="{C72ABDA0-C156-472C-B9ED-6805DC489C86}"/>
                </a:ext>
              </a:extLst>
            </p:cNvPr>
            <p:cNvSpPr/>
            <p:nvPr/>
          </p:nvSpPr>
          <p:spPr>
            <a:xfrm>
              <a:off x="1" y="5532749"/>
              <a:ext cx="6912187" cy="154396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>
                <a:solidFill>
                  <a:schemeClr val="bg1"/>
                </a:solidFill>
              </a:endParaRPr>
            </a:p>
          </p:txBody>
        </p:sp>
      </p:grpSp>
      <p:sp>
        <p:nvSpPr>
          <p:cNvPr id="194" name="Cuadro de texto 193">
            <a:extLst>
              <a:ext uri="{FF2B5EF4-FFF2-40B4-BE49-F238E27FC236}">
                <a16:creationId xmlns:a16="http://schemas.microsoft.com/office/drawing/2014/main" id="{DB4B2506-C8BD-467C-A8A9-4B23C0D3552E}"/>
              </a:ext>
            </a:extLst>
          </p:cNvPr>
          <p:cNvSpPr txBox="1"/>
          <p:nvPr/>
        </p:nvSpPr>
        <p:spPr>
          <a:xfrm>
            <a:off x="160336" y="1771611"/>
            <a:ext cx="2894772" cy="136061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>
              <a:spcBef>
                <a:spcPts val="300"/>
              </a:spcBef>
              <a:spcAft>
                <a:spcPts val="200"/>
              </a:spcAft>
            </a:pPr>
            <a:r>
              <a:rPr lang="es-ES" sz="1800" b="1" kern="0" cap="all" dirty="0">
                <a:solidFill>
                  <a:schemeClr val="bg1"/>
                </a:solidFill>
                <a:effectLst/>
                <a:latin typeface="Franklin Gothic Demi" panose="020B070302010202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Título:</a:t>
            </a:r>
            <a:endParaRPr lang="es-CO" sz="1800" b="1" kern="0" cap="all" dirty="0">
              <a:solidFill>
                <a:schemeClr val="bg1"/>
              </a:solidFill>
              <a:effectLst/>
              <a:latin typeface="Franklin Gothic Demi" panose="020B070302010202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algn="ctr">
              <a:spcBef>
                <a:spcPts val="300"/>
              </a:spcBef>
              <a:spcAft>
                <a:spcPts val="200"/>
              </a:spcAft>
            </a:pPr>
            <a:r>
              <a:rPr lang="es-ES" sz="1800" b="1" kern="0" cap="all" dirty="0">
                <a:solidFill>
                  <a:schemeClr val="bg1"/>
                </a:solidFill>
                <a:effectLst/>
                <a:latin typeface="Franklin Gothic Demi" panose="020B0703020102020204" pitchFamily="34" charset="0"/>
                <a:ea typeface="SimHei" panose="02010609060101010101" pitchFamily="49" charset="-122"/>
                <a:cs typeface="Times New Roman" panose="02020603050405020304" pitchFamily="18" charset="0"/>
              </a:rPr>
              <a:t>Autores:</a:t>
            </a:r>
            <a:endParaRPr lang="es-CO" sz="1800" b="1" kern="0" cap="all" dirty="0">
              <a:solidFill>
                <a:schemeClr val="bg1"/>
              </a:solidFill>
              <a:effectLst/>
              <a:latin typeface="Franklin Gothic Demi" panose="020B0703020102020204" pitchFamily="34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033" name="Grupo 1032" title="Título de sección">
            <a:extLst>
              <a:ext uri="{FF2B5EF4-FFF2-40B4-BE49-F238E27FC236}">
                <a16:creationId xmlns:a16="http://schemas.microsoft.com/office/drawing/2014/main" id="{168FEE9B-244F-461A-8768-B88D8905D1A7}"/>
              </a:ext>
            </a:extLst>
          </p:cNvPr>
          <p:cNvGrpSpPr/>
          <p:nvPr/>
        </p:nvGrpSpPr>
        <p:grpSpPr>
          <a:xfrm>
            <a:off x="0" y="3384258"/>
            <a:ext cx="6795507" cy="593642"/>
            <a:chOff x="2558155" y="8047174"/>
            <a:chExt cx="4221287" cy="1061345"/>
          </a:xfrm>
          <a:solidFill>
            <a:srgbClr val="00B0F0"/>
          </a:solidFill>
        </p:grpSpPr>
        <p:sp>
          <p:nvSpPr>
            <p:cNvPr id="154" name="Forma libre: Forma 153">
              <a:extLst>
                <a:ext uri="{FF2B5EF4-FFF2-40B4-BE49-F238E27FC236}">
                  <a16:creationId xmlns:a16="http://schemas.microsoft.com/office/drawing/2014/main" id="{EF809C40-37D7-4C01-99D6-448B60F76186}"/>
                </a:ext>
              </a:extLst>
            </p:cNvPr>
            <p:cNvSpPr/>
            <p:nvPr/>
          </p:nvSpPr>
          <p:spPr>
            <a:xfrm rot="5400000" flipH="1">
              <a:off x="6600996" y="8932453"/>
              <a:ext cx="225472" cy="126660"/>
            </a:xfrm>
            <a:custGeom>
              <a:avLst/>
              <a:gdLst>
                <a:gd name="connsiteX0" fmla="*/ 221030 w 221030"/>
                <a:gd name="connsiteY0" fmla="*/ 0 h 126660"/>
                <a:gd name="connsiteX1" fmla="*/ 221030 w 221030"/>
                <a:gd name="connsiteY1" fmla="*/ 126660 h 126660"/>
                <a:gd name="connsiteX2" fmla="*/ 0 w 221030"/>
                <a:gd name="connsiteY2" fmla="*/ 126660 h 126660"/>
                <a:gd name="connsiteX3" fmla="*/ 992 w 221030"/>
                <a:gd name="connsiteY3" fmla="*/ 121750 h 126660"/>
                <a:gd name="connsiteX4" fmla="*/ 184669 w 221030"/>
                <a:gd name="connsiteY4" fmla="*/ 0 h 126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030" h="126660">
                  <a:moveTo>
                    <a:pt x="221030" y="0"/>
                  </a:moveTo>
                  <a:lnTo>
                    <a:pt x="221030" y="126660"/>
                  </a:lnTo>
                  <a:lnTo>
                    <a:pt x="0" y="126660"/>
                  </a:lnTo>
                  <a:lnTo>
                    <a:pt x="992" y="121750"/>
                  </a:lnTo>
                  <a:cubicBezTo>
                    <a:pt x="31254" y="50203"/>
                    <a:pt x="102099" y="0"/>
                    <a:pt x="1846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156" name="Rectángulo: Esquinas superiores redondeadas 155">
              <a:extLst>
                <a:ext uri="{FF2B5EF4-FFF2-40B4-BE49-F238E27FC236}">
                  <a16:creationId xmlns:a16="http://schemas.microsoft.com/office/drawing/2014/main" id="{BA4B72FA-1E94-4508-9187-5AFBF6572020}"/>
                </a:ext>
              </a:extLst>
            </p:cNvPr>
            <p:cNvSpPr/>
            <p:nvPr/>
          </p:nvSpPr>
          <p:spPr>
            <a:xfrm rot="5400000" flipH="1">
              <a:off x="4218799" y="6386530"/>
              <a:ext cx="900000" cy="4221287"/>
            </a:xfrm>
            <a:prstGeom prst="round2SameRect">
              <a:avLst>
                <a:gd name="adj1" fmla="val 700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57" name="Cuadro de texto 156">
              <a:extLst>
                <a:ext uri="{FF2B5EF4-FFF2-40B4-BE49-F238E27FC236}">
                  <a16:creationId xmlns:a16="http://schemas.microsoft.com/office/drawing/2014/main" id="{1DE0CE38-8A60-4088-BAD5-266B36DC80E3}"/>
                </a:ext>
              </a:extLst>
            </p:cNvPr>
            <p:cNvSpPr txBox="1"/>
            <p:nvPr/>
          </p:nvSpPr>
          <p:spPr>
            <a:xfrm flipH="1">
              <a:off x="2650021" y="8137172"/>
              <a:ext cx="3188090" cy="720000"/>
            </a:xfrm>
            <a:prstGeom prst="rect">
              <a:avLst/>
            </a:prstGeom>
            <a:grp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lIns="144000" tIns="0" rIns="144000" bIns="0" rtlCol="0" anchor="ctr">
              <a:noAutofit/>
            </a:bodyPr>
            <a:lstStyle/>
            <a:p>
              <a:pPr algn="ctr" rtl="0"/>
              <a:r>
                <a:rPr lang="es-ES" sz="1900" b="1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INTRODUCCIÓN</a:t>
              </a:r>
            </a:p>
          </p:txBody>
        </p:sp>
      </p:grpSp>
      <p:grpSp>
        <p:nvGrpSpPr>
          <p:cNvPr id="1035" name="Grupo 1034" title="Título de sección">
            <a:extLst>
              <a:ext uri="{FF2B5EF4-FFF2-40B4-BE49-F238E27FC236}">
                <a16:creationId xmlns:a16="http://schemas.microsoft.com/office/drawing/2014/main" id="{EB2C580B-236F-45CA-8920-1901BDEAF5B4}"/>
              </a:ext>
            </a:extLst>
          </p:cNvPr>
          <p:cNvGrpSpPr/>
          <p:nvPr/>
        </p:nvGrpSpPr>
        <p:grpSpPr>
          <a:xfrm>
            <a:off x="6038741" y="11911293"/>
            <a:ext cx="5738351" cy="582097"/>
            <a:chOff x="5431608" y="10407788"/>
            <a:chExt cx="4221287" cy="1061345"/>
          </a:xfrm>
          <a:solidFill>
            <a:srgbClr val="339933"/>
          </a:solidFill>
        </p:grpSpPr>
        <p:sp>
          <p:nvSpPr>
            <p:cNvPr id="162" name="Forma libre: Forma 161">
              <a:extLst>
                <a:ext uri="{FF2B5EF4-FFF2-40B4-BE49-F238E27FC236}">
                  <a16:creationId xmlns:a16="http://schemas.microsoft.com/office/drawing/2014/main" id="{BD30972C-56EC-4588-B6E1-FCDC1B421F7D}"/>
                </a:ext>
              </a:extLst>
            </p:cNvPr>
            <p:cNvSpPr/>
            <p:nvPr/>
          </p:nvSpPr>
          <p:spPr>
            <a:xfrm rot="16200000">
              <a:off x="5384583" y="11293067"/>
              <a:ext cx="225472" cy="126660"/>
            </a:xfrm>
            <a:custGeom>
              <a:avLst/>
              <a:gdLst>
                <a:gd name="connsiteX0" fmla="*/ 221030 w 221030"/>
                <a:gd name="connsiteY0" fmla="*/ 0 h 126660"/>
                <a:gd name="connsiteX1" fmla="*/ 221030 w 221030"/>
                <a:gd name="connsiteY1" fmla="*/ 126660 h 126660"/>
                <a:gd name="connsiteX2" fmla="*/ 0 w 221030"/>
                <a:gd name="connsiteY2" fmla="*/ 126660 h 126660"/>
                <a:gd name="connsiteX3" fmla="*/ 992 w 221030"/>
                <a:gd name="connsiteY3" fmla="*/ 121750 h 126660"/>
                <a:gd name="connsiteX4" fmla="*/ 184669 w 221030"/>
                <a:gd name="connsiteY4" fmla="*/ 0 h 126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030" h="126660">
                  <a:moveTo>
                    <a:pt x="221030" y="0"/>
                  </a:moveTo>
                  <a:lnTo>
                    <a:pt x="221030" y="126660"/>
                  </a:lnTo>
                  <a:lnTo>
                    <a:pt x="0" y="126660"/>
                  </a:lnTo>
                  <a:lnTo>
                    <a:pt x="992" y="121750"/>
                  </a:lnTo>
                  <a:cubicBezTo>
                    <a:pt x="31254" y="50203"/>
                    <a:pt x="102099" y="0"/>
                    <a:pt x="1846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164" name="Rectángulo: Esquinas superiores redondeadas 163">
              <a:extLst>
                <a:ext uri="{FF2B5EF4-FFF2-40B4-BE49-F238E27FC236}">
                  <a16:creationId xmlns:a16="http://schemas.microsoft.com/office/drawing/2014/main" id="{AAB78025-1E0E-4C11-83DD-689AD1797AC9}"/>
                </a:ext>
              </a:extLst>
            </p:cNvPr>
            <p:cNvSpPr/>
            <p:nvPr/>
          </p:nvSpPr>
          <p:spPr>
            <a:xfrm rot="16200000">
              <a:off x="7092252" y="8747144"/>
              <a:ext cx="900000" cy="4221287"/>
            </a:xfrm>
            <a:prstGeom prst="round2SameRect">
              <a:avLst>
                <a:gd name="adj1" fmla="val 700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65" name="Cuadro de texto 164">
              <a:extLst>
                <a:ext uri="{FF2B5EF4-FFF2-40B4-BE49-F238E27FC236}">
                  <a16:creationId xmlns:a16="http://schemas.microsoft.com/office/drawing/2014/main" id="{1371BFB5-B11A-4FD2-BE25-9FA6D714FD30}"/>
                </a:ext>
              </a:extLst>
            </p:cNvPr>
            <p:cNvSpPr txBox="1"/>
            <p:nvPr/>
          </p:nvSpPr>
          <p:spPr>
            <a:xfrm>
              <a:off x="6372940" y="10497786"/>
              <a:ext cx="3188090" cy="720000"/>
            </a:xfrm>
            <a:prstGeom prst="rect">
              <a:avLst/>
            </a:prstGeom>
            <a:grpFill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lIns="144000" tIns="0" rIns="144000" bIns="0" rtlCol="0" anchor="ctr">
              <a:noAutofit/>
            </a:bodyPr>
            <a:lstStyle/>
            <a:p>
              <a:pPr rtl="0"/>
              <a:r>
                <a:rPr lang="es-ES" sz="19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REFERENCIAS BIBLIOGRÁFICAS</a:t>
              </a:r>
              <a:endParaRPr lang="es-ES" sz="19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</p:grp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798D2009-30EB-4673-87B6-4CD7DA86485D}"/>
              </a:ext>
            </a:extLst>
          </p:cNvPr>
          <p:cNvSpPr txBox="1"/>
          <p:nvPr/>
        </p:nvSpPr>
        <p:spPr>
          <a:xfrm>
            <a:off x="427136" y="266069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dirty="0">
                <a:solidFill>
                  <a:schemeClr val="bg1"/>
                </a:solidFill>
              </a:rPr>
              <a:t>Afiliación: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963750B-B3E4-40D1-A614-BB2647376B5E}"/>
              </a:ext>
            </a:extLst>
          </p:cNvPr>
          <p:cNvSpPr txBox="1"/>
          <p:nvPr/>
        </p:nvSpPr>
        <p:spPr>
          <a:xfrm>
            <a:off x="321472" y="4404020"/>
            <a:ext cx="553770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CO" dirty="0"/>
          </a:p>
        </p:txBody>
      </p:sp>
      <p:grpSp>
        <p:nvGrpSpPr>
          <p:cNvPr id="129" name="Grupo 128" title="Título de sección">
            <a:extLst>
              <a:ext uri="{FF2B5EF4-FFF2-40B4-BE49-F238E27FC236}">
                <a16:creationId xmlns:a16="http://schemas.microsoft.com/office/drawing/2014/main" id="{B2A45AE1-3781-4928-B592-95E94C3BDBD2}"/>
              </a:ext>
            </a:extLst>
          </p:cNvPr>
          <p:cNvGrpSpPr/>
          <p:nvPr/>
        </p:nvGrpSpPr>
        <p:grpSpPr>
          <a:xfrm>
            <a:off x="6072312" y="6579647"/>
            <a:ext cx="5738351" cy="584831"/>
            <a:chOff x="5431608" y="10407788"/>
            <a:chExt cx="4221287" cy="1061345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131" name="Forma libre: Forma 161">
              <a:extLst>
                <a:ext uri="{FF2B5EF4-FFF2-40B4-BE49-F238E27FC236}">
                  <a16:creationId xmlns:a16="http://schemas.microsoft.com/office/drawing/2014/main" id="{BB4F3826-380D-494F-BDE0-2CF654A8852C}"/>
                </a:ext>
              </a:extLst>
            </p:cNvPr>
            <p:cNvSpPr/>
            <p:nvPr/>
          </p:nvSpPr>
          <p:spPr>
            <a:xfrm rot="16200000">
              <a:off x="5384583" y="11293067"/>
              <a:ext cx="225472" cy="126660"/>
            </a:xfrm>
            <a:custGeom>
              <a:avLst/>
              <a:gdLst>
                <a:gd name="connsiteX0" fmla="*/ 221030 w 221030"/>
                <a:gd name="connsiteY0" fmla="*/ 0 h 126660"/>
                <a:gd name="connsiteX1" fmla="*/ 221030 w 221030"/>
                <a:gd name="connsiteY1" fmla="*/ 126660 h 126660"/>
                <a:gd name="connsiteX2" fmla="*/ 0 w 221030"/>
                <a:gd name="connsiteY2" fmla="*/ 126660 h 126660"/>
                <a:gd name="connsiteX3" fmla="*/ 992 w 221030"/>
                <a:gd name="connsiteY3" fmla="*/ 121750 h 126660"/>
                <a:gd name="connsiteX4" fmla="*/ 184669 w 221030"/>
                <a:gd name="connsiteY4" fmla="*/ 0 h 126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030" h="126660">
                  <a:moveTo>
                    <a:pt x="221030" y="0"/>
                  </a:moveTo>
                  <a:lnTo>
                    <a:pt x="221030" y="126660"/>
                  </a:lnTo>
                  <a:lnTo>
                    <a:pt x="0" y="126660"/>
                  </a:lnTo>
                  <a:lnTo>
                    <a:pt x="992" y="121750"/>
                  </a:lnTo>
                  <a:cubicBezTo>
                    <a:pt x="31254" y="50203"/>
                    <a:pt x="102099" y="0"/>
                    <a:pt x="18466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133" name="Rectángulo: Esquinas superiores redondeadas 163">
              <a:extLst>
                <a:ext uri="{FF2B5EF4-FFF2-40B4-BE49-F238E27FC236}">
                  <a16:creationId xmlns:a16="http://schemas.microsoft.com/office/drawing/2014/main" id="{0D593115-2469-4A2E-B9FE-058CC85F48E1}"/>
                </a:ext>
              </a:extLst>
            </p:cNvPr>
            <p:cNvSpPr/>
            <p:nvPr/>
          </p:nvSpPr>
          <p:spPr>
            <a:xfrm rot="16200000">
              <a:off x="7092252" y="8747144"/>
              <a:ext cx="900000" cy="4221287"/>
            </a:xfrm>
            <a:prstGeom prst="round2SameRect">
              <a:avLst>
                <a:gd name="adj1" fmla="val 7001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34" name="Cuadro de texto 164">
              <a:extLst>
                <a:ext uri="{FF2B5EF4-FFF2-40B4-BE49-F238E27FC236}">
                  <a16:creationId xmlns:a16="http://schemas.microsoft.com/office/drawing/2014/main" id="{986BB6F5-7046-4711-8AF9-F3A9CA482623}"/>
                </a:ext>
              </a:extLst>
            </p:cNvPr>
            <p:cNvSpPr txBox="1"/>
            <p:nvPr/>
          </p:nvSpPr>
          <p:spPr>
            <a:xfrm>
              <a:off x="6372940" y="10497786"/>
              <a:ext cx="3188090" cy="720000"/>
            </a:xfrm>
            <a:prstGeom prst="rect">
              <a:avLst/>
            </a:prstGeom>
            <a:grpFill/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square" lIns="144000" tIns="0" rIns="144000" bIns="0" rtlCol="0" anchor="ctr">
              <a:noAutofit/>
            </a:bodyPr>
            <a:lstStyle/>
            <a:p>
              <a:pPr rtl="0"/>
              <a:r>
                <a:rPr lang="es-ES" sz="190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DISCUSIÓN DE RESULTADOS</a:t>
              </a:r>
              <a:endParaRPr lang="es-ES" sz="1900" b="1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</p:grpSp>
      <p:grpSp>
        <p:nvGrpSpPr>
          <p:cNvPr id="147" name="Grupo 146" title="Título de sección">
            <a:extLst>
              <a:ext uri="{FF2B5EF4-FFF2-40B4-BE49-F238E27FC236}">
                <a16:creationId xmlns:a16="http://schemas.microsoft.com/office/drawing/2014/main" id="{D5C3523B-22E1-46A0-B810-B7C3913F8E00}"/>
              </a:ext>
            </a:extLst>
          </p:cNvPr>
          <p:cNvGrpSpPr/>
          <p:nvPr/>
        </p:nvGrpSpPr>
        <p:grpSpPr>
          <a:xfrm>
            <a:off x="21092" y="8676817"/>
            <a:ext cx="6912187" cy="593642"/>
            <a:chOff x="2558155" y="8047174"/>
            <a:chExt cx="4221287" cy="1061345"/>
          </a:xfrm>
        </p:grpSpPr>
        <p:sp>
          <p:nvSpPr>
            <p:cNvPr id="149" name="Forma libre: Forma 153">
              <a:extLst>
                <a:ext uri="{FF2B5EF4-FFF2-40B4-BE49-F238E27FC236}">
                  <a16:creationId xmlns:a16="http://schemas.microsoft.com/office/drawing/2014/main" id="{8D181400-7795-456A-82DF-021806E1D046}"/>
                </a:ext>
              </a:extLst>
            </p:cNvPr>
            <p:cNvSpPr/>
            <p:nvPr/>
          </p:nvSpPr>
          <p:spPr>
            <a:xfrm rot="5400000" flipH="1">
              <a:off x="6600996" y="8932453"/>
              <a:ext cx="225472" cy="126660"/>
            </a:xfrm>
            <a:custGeom>
              <a:avLst/>
              <a:gdLst>
                <a:gd name="connsiteX0" fmla="*/ 221030 w 221030"/>
                <a:gd name="connsiteY0" fmla="*/ 0 h 126660"/>
                <a:gd name="connsiteX1" fmla="*/ 221030 w 221030"/>
                <a:gd name="connsiteY1" fmla="*/ 126660 h 126660"/>
                <a:gd name="connsiteX2" fmla="*/ 0 w 221030"/>
                <a:gd name="connsiteY2" fmla="*/ 126660 h 126660"/>
                <a:gd name="connsiteX3" fmla="*/ 992 w 221030"/>
                <a:gd name="connsiteY3" fmla="*/ 121750 h 126660"/>
                <a:gd name="connsiteX4" fmla="*/ 184669 w 221030"/>
                <a:gd name="connsiteY4" fmla="*/ 0 h 126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030" h="126660">
                  <a:moveTo>
                    <a:pt x="221030" y="0"/>
                  </a:moveTo>
                  <a:lnTo>
                    <a:pt x="221030" y="126660"/>
                  </a:lnTo>
                  <a:lnTo>
                    <a:pt x="0" y="126660"/>
                  </a:lnTo>
                  <a:lnTo>
                    <a:pt x="992" y="121750"/>
                  </a:lnTo>
                  <a:cubicBezTo>
                    <a:pt x="31254" y="50203"/>
                    <a:pt x="102099" y="0"/>
                    <a:pt x="184669" y="0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s-ES" dirty="0"/>
            </a:p>
          </p:txBody>
        </p:sp>
        <p:sp>
          <p:nvSpPr>
            <p:cNvPr id="151" name="Rectángulo: Esquinas superiores redondeadas 155">
              <a:extLst>
                <a:ext uri="{FF2B5EF4-FFF2-40B4-BE49-F238E27FC236}">
                  <a16:creationId xmlns:a16="http://schemas.microsoft.com/office/drawing/2014/main" id="{52E82781-FDC3-4D05-BD5F-960AE20721A4}"/>
                </a:ext>
              </a:extLst>
            </p:cNvPr>
            <p:cNvSpPr/>
            <p:nvPr/>
          </p:nvSpPr>
          <p:spPr>
            <a:xfrm rot="5400000" flipH="1">
              <a:off x="4218799" y="6386530"/>
              <a:ext cx="900000" cy="4221287"/>
            </a:xfrm>
            <a:prstGeom prst="round2SameRect">
              <a:avLst>
                <a:gd name="adj1" fmla="val 7001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 dirty="0"/>
            </a:p>
          </p:txBody>
        </p:sp>
        <p:sp>
          <p:nvSpPr>
            <p:cNvPr id="152" name="Cuadro de texto 156">
              <a:extLst>
                <a:ext uri="{FF2B5EF4-FFF2-40B4-BE49-F238E27FC236}">
                  <a16:creationId xmlns:a16="http://schemas.microsoft.com/office/drawing/2014/main" id="{7425EE72-9FE6-4FAD-9C9A-BC724615448A}"/>
                </a:ext>
              </a:extLst>
            </p:cNvPr>
            <p:cNvSpPr txBox="1"/>
            <p:nvPr/>
          </p:nvSpPr>
          <p:spPr>
            <a:xfrm flipH="1">
              <a:off x="2650021" y="8137172"/>
              <a:ext cx="3188090" cy="720000"/>
            </a:xfrm>
            <a:prstGeom prst="rect">
              <a:avLst/>
            </a:prstGeom>
            <a:gradFill flip="none" rotWithShape="1">
              <a:gsLst>
                <a:gs pos="0">
                  <a:schemeClr val="accent6">
                    <a:lumMod val="67000"/>
                  </a:schemeClr>
                </a:gs>
                <a:gs pos="48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wrap="square" lIns="144000" tIns="0" rIns="144000" bIns="0" rtlCol="0" anchor="ctr">
              <a:noAutofit/>
            </a:bodyPr>
            <a:lstStyle/>
            <a:p>
              <a:pPr algn="ctr" rtl="0"/>
              <a:r>
                <a:rPr lang="es-ES" sz="1900" b="1" noProof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METODOLOGÍA</a:t>
              </a:r>
            </a:p>
          </p:txBody>
        </p:sp>
      </p:grp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562" y="217815"/>
            <a:ext cx="5657578" cy="12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067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Shannon Smith">
      <a:dk1>
        <a:sysClr val="windowText" lastClr="000000"/>
      </a:dk1>
      <a:lt1>
        <a:sysClr val="window" lastClr="FFFFFF"/>
      </a:lt1>
      <a:dk2>
        <a:srgbClr val="262626"/>
      </a:dk2>
      <a:lt2>
        <a:srgbClr val="E7E6E6"/>
      </a:lt2>
      <a:accent1>
        <a:srgbClr val="FF0030"/>
      </a:accent1>
      <a:accent2>
        <a:srgbClr val="F06463"/>
      </a:accent2>
      <a:accent3>
        <a:srgbClr val="F3EF22"/>
      </a:accent3>
      <a:accent4>
        <a:srgbClr val="2A744A"/>
      </a:accent4>
      <a:accent5>
        <a:srgbClr val="FF0030"/>
      </a:accent5>
      <a:accent6>
        <a:srgbClr val="F3EF22"/>
      </a:accent6>
      <a:hlink>
        <a:srgbClr val="FF0030"/>
      </a:hlink>
      <a:folHlink>
        <a:srgbClr val="FF0030"/>
      </a:folHlink>
    </a:clrScheme>
    <a:fontScheme name="Custom 2">
      <a:majorFont>
        <a:latin typeface="Comic Sans MS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1756898_TF66781421_Win32" id="{15EB6D3F-002F-40CC-87A1-CBCEC0FE2835}" vid="{A38F7C46-F29C-4AF8-82E9-A4656CEE44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la oficin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DCC618-084E-430C-B457-3CD1B78A570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352E3BC-8108-4473-AF33-C93DA317E364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16c05727-aa75-4e4a-9b5f-8a80a1165891"/>
    <ds:schemaRef ds:uri="http://schemas.microsoft.com/office/2006/metadata/properties"/>
    <ds:schemaRef ds:uri="http://schemas.microsoft.com/office/2006/documentManagement/types"/>
    <ds:schemaRef ds:uri="71af3243-3dd4-4a8d-8c0d-dd76da1f02a5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AC7F513-037B-408C-8F26-114261EF7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de educación</Template>
  <TotalTime>63</TotalTime>
  <Words>18</Words>
  <Application>Microsoft Office PowerPoint</Application>
  <PresentationFormat>Personalizado</PresentationFormat>
  <Paragraphs>21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Franklin Gothic Demi</vt:lpstr>
      <vt:lpstr>Tema de Office</vt:lpstr>
      <vt:lpstr>Infografía de educación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Infografía de educación</dc:title>
  <dc:creator>Jose</dc:creator>
  <cp:lastModifiedBy>Fredy fernandez</cp:lastModifiedBy>
  <cp:revision>8</cp:revision>
  <dcterms:created xsi:type="dcterms:W3CDTF">2021-05-07T15:16:14Z</dcterms:created>
  <dcterms:modified xsi:type="dcterms:W3CDTF">2023-08-31T15:22:11Z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