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3" r:id="rId2"/>
    <p:sldMasterId id="2147483675" r:id="rId3"/>
    <p:sldMasterId id="2147483678" r:id="rId4"/>
    <p:sldMasterId id="2147483685" r:id="rId5"/>
    <p:sldMasterId id="2147483701" r:id="rId6"/>
  </p:sldMasterIdLst>
  <p:notesMasterIdLst>
    <p:notesMasterId r:id="rId12"/>
  </p:notesMasterIdLst>
  <p:sldIdLst>
    <p:sldId id="357" r:id="rId7"/>
    <p:sldId id="414" r:id="rId8"/>
    <p:sldId id="415" r:id="rId9"/>
    <p:sldId id="416" r:id="rId10"/>
    <p:sldId id="29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612"/>
    <a:srgbClr val="FFFF99"/>
    <a:srgbClr val="FFFFCC"/>
    <a:srgbClr val="EE9C00"/>
    <a:srgbClr val="E10813"/>
    <a:srgbClr val="F59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9" autoAdjust="0"/>
    <p:restoredTop sz="94915" autoAdjust="0"/>
  </p:normalViewPr>
  <p:slideViewPr>
    <p:cSldViewPr snapToGrid="0">
      <p:cViewPr varScale="1">
        <p:scale>
          <a:sx n="74" d="100"/>
          <a:sy n="74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E7591-CD3A-439D-A57D-B9526D6B58B4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7C60C-B1E8-44DA-999A-3C2AF2B1947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789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 userDrawn="1"/>
        </p:nvSpPr>
        <p:spPr bwMode="auto">
          <a:xfrm>
            <a:off x="613834" y="591502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ICIO DE PRESENTA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ptura de pantalla 2015-09-30 a las 5.34.21 p.m.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443" y="-81340"/>
            <a:ext cx="12272886" cy="69661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1458808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609600" y="1363716"/>
            <a:ext cx="10972800" cy="439798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Marcador de título 1"/>
          <p:cNvSpPr>
            <a:spLocks noGrp="1"/>
          </p:cNvSpPr>
          <p:nvPr>
            <p:ph type="title"/>
          </p:nvPr>
        </p:nvSpPr>
        <p:spPr>
          <a:xfrm>
            <a:off x="609600" y="366499"/>
            <a:ext cx="10972800" cy="8097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_tradnl" dirty="0" smtClean="0"/>
              <a:t>Títulos en rojo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700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DD3321F3-FF4A-4B3F-A215-9BC2D096E706}" type="datetimeFigureOut">
              <a:rPr lang="es-CO" smtClean="0"/>
              <a:t>01/04/2019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3D54013-172A-44B1-8F45-344EEE4949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189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ped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59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609600" y="1363716"/>
            <a:ext cx="10972800" cy="439798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3" name="Marcador de título 1"/>
          <p:cNvSpPr>
            <a:spLocks noGrp="1"/>
          </p:cNvSpPr>
          <p:nvPr>
            <p:ph type="title"/>
          </p:nvPr>
        </p:nvSpPr>
        <p:spPr>
          <a:xfrm>
            <a:off x="609600" y="366499"/>
            <a:ext cx="10972800" cy="80970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s-ES_tradnl" dirty="0" smtClean="0"/>
              <a:t>Títulos en rojo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362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Ejecu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76704" y="366504"/>
            <a:ext cx="11049881" cy="5395201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410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DD3321F3-FF4A-4B3F-A215-9BC2D096E706}" type="datetimeFigureOut">
              <a:rPr lang="es-CO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01/04/2019</a:t>
            </a:fld>
            <a:endParaRPr lang="es-CO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s-CO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fld id="{23D54013-172A-44B1-8F45-344EEE494924}" type="slidenum">
              <a:rPr lang="es-CO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pPr defTabSz="609585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O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0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PORTADA-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3" r:id="rId2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titulo-2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Marcador de título 1"/>
          <p:cNvSpPr>
            <a:spLocks noGrp="1"/>
          </p:cNvSpPr>
          <p:nvPr>
            <p:ph type="title"/>
          </p:nvPr>
        </p:nvSpPr>
        <p:spPr bwMode="auto">
          <a:xfrm>
            <a:off x="1813984" y="2127250"/>
            <a:ext cx="8964083" cy="250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Título de la presentación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8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8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8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366714"/>
            <a:ext cx="10972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Títulos en rojo</a:t>
            </a:r>
            <a:endParaRPr lang="es-ES"/>
          </a:p>
        </p:txBody>
      </p:sp>
      <p:pic>
        <p:nvPicPr>
          <p:cNvPr id="2" name="Imagen 1" descr="blanca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8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363665"/>
            <a:ext cx="109728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Máximo 10 líneas por hoja.</a:t>
            </a:r>
          </a:p>
        </p:txBody>
      </p:sp>
    </p:spTree>
    <p:extLst>
      <p:ext uri="{BB962C8B-B14F-4D97-AF65-F5344CB8AC3E}">
        <p14:creationId xmlns:p14="http://schemas.microsoft.com/office/powerpoint/2010/main" val="15270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0" r:id="rId2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4267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 descr="gracias-1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8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Marcador de título 1"/>
          <p:cNvSpPr>
            <a:spLocks noGrp="1"/>
          </p:cNvSpPr>
          <p:nvPr>
            <p:ph type="title"/>
          </p:nvPr>
        </p:nvSpPr>
        <p:spPr bwMode="auto">
          <a:xfrm>
            <a:off x="609600" y="366714"/>
            <a:ext cx="109728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Títulos en rojo</a:t>
            </a:r>
            <a:endParaRPr lang="es-ES"/>
          </a:p>
        </p:txBody>
      </p:sp>
      <p:pic>
        <p:nvPicPr>
          <p:cNvPr id="2" name="Imagen 1" descr="blanc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8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1363665"/>
            <a:ext cx="109728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Máximo 10 líneas por hoja.</a:t>
            </a:r>
          </a:p>
        </p:txBody>
      </p:sp>
    </p:spTree>
    <p:extLst>
      <p:ext uri="{BB962C8B-B14F-4D97-AF65-F5344CB8AC3E}">
        <p14:creationId xmlns:p14="http://schemas.microsoft.com/office/powerpoint/2010/main" val="36764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rgbClr val="FF0000"/>
          </a:solidFill>
          <a:latin typeface="+mj-lt"/>
          <a:ea typeface="ＭＳ Ｐゴシック" charset="0"/>
          <a:cs typeface="ＭＳ Ｐゴシック" charset="0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fontAlgn="base">
        <a:spcBef>
          <a:spcPct val="0"/>
        </a:spcBef>
        <a:spcAft>
          <a:spcPct val="0"/>
        </a:spcAft>
        <a:defRPr sz="5867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sz="4267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men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09600" y="366714"/>
            <a:ext cx="109728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Conclusiones generales.</a:t>
            </a:r>
          </a:p>
        </p:txBody>
      </p:sp>
    </p:spTree>
    <p:extLst>
      <p:ext uri="{BB962C8B-B14F-4D97-AF65-F5344CB8AC3E}">
        <p14:creationId xmlns:p14="http://schemas.microsoft.com/office/powerpoint/2010/main" val="191917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609585" indent="-609585" algn="l" defTabSz="609585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sz="4267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468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 txBox="1">
            <a:spLocks/>
          </p:cNvSpPr>
          <p:nvPr/>
        </p:nvSpPr>
        <p:spPr>
          <a:xfrm>
            <a:off x="373197" y="280172"/>
            <a:ext cx="10972800" cy="5279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609585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l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defTabSz="609585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CO" sz="2800" b="1" dirty="0" smtClean="0">
                <a:solidFill>
                  <a:srgbClr val="C00000"/>
                </a:solidFill>
              </a:rPr>
              <a:t>¿Cómo ingreso a una taquilla desde www.davivienda.com?</a:t>
            </a:r>
            <a:endParaRPr lang="es-CO" sz="2800" b="1" dirty="0">
              <a:solidFill>
                <a:srgbClr val="C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3197" y="1595607"/>
            <a:ext cx="4263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1. </a:t>
            </a:r>
            <a:r>
              <a:rPr lang="es-CO" dirty="0"/>
              <a:t>Ingrese a través de su </a:t>
            </a:r>
            <a:r>
              <a:rPr lang="es-CO" dirty="0" smtClean="0"/>
              <a:t>navegador a www.davivienda.com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693" t="4225" r="76264" b="91242"/>
          <a:stretch/>
        </p:blipFill>
        <p:spPr>
          <a:xfrm>
            <a:off x="4893972" y="1634190"/>
            <a:ext cx="4420817" cy="4889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373197" y="2924158"/>
            <a:ext cx="4070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2. </a:t>
            </a:r>
            <a:r>
              <a:rPr lang="es-CO" dirty="0"/>
              <a:t>Selecciones la opción: </a:t>
            </a:r>
            <a:r>
              <a:rPr lang="es-CO" dirty="0" smtClean="0"/>
              <a:t>Empresas/Libranza y Pagos en Línea</a:t>
            </a:r>
            <a:endParaRPr lang="es-CO" dirty="0"/>
          </a:p>
        </p:txBody>
      </p:sp>
      <p:grpSp>
        <p:nvGrpSpPr>
          <p:cNvPr id="16" name="Grupo 15"/>
          <p:cNvGrpSpPr/>
          <p:nvPr/>
        </p:nvGrpSpPr>
        <p:grpSpPr>
          <a:xfrm>
            <a:off x="4893972" y="2949261"/>
            <a:ext cx="7046961" cy="3065172"/>
            <a:chOff x="4893972" y="2949261"/>
            <a:chExt cx="7046961" cy="3065172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/>
            <a:srcRect l="1169" t="12279" r="3708" b="14129"/>
            <a:stretch/>
          </p:blipFill>
          <p:spPr>
            <a:xfrm>
              <a:off x="4893972" y="2949261"/>
              <a:ext cx="7046961" cy="306517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4" name="Rectángulo 13"/>
            <p:cNvSpPr/>
            <p:nvPr/>
          </p:nvSpPr>
          <p:spPr>
            <a:xfrm>
              <a:off x="8203842" y="2949261"/>
              <a:ext cx="785612" cy="4399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9286775" y="3350534"/>
              <a:ext cx="1222386" cy="4399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211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8802" y="594456"/>
            <a:ext cx="4070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3. </a:t>
            </a:r>
            <a:r>
              <a:rPr lang="es-CO" dirty="0" smtClean="0"/>
              <a:t>Ingrese en la Sección “Pagos Virtuales, por la Opción “Quiero conocer mas”</a:t>
            </a:r>
            <a:endParaRPr lang="es-CO" dirty="0"/>
          </a:p>
        </p:txBody>
      </p:sp>
      <p:grpSp>
        <p:nvGrpSpPr>
          <p:cNvPr id="6" name="Grupo 5"/>
          <p:cNvGrpSpPr/>
          <p:nvPr/>
        </p:nvGrpSpPr>
        <p:grpSpPr>
          <a:xfrm>
            <a:off x="4675031" y="347729"/>
            <a:ext cx="5615189" cy="2665928"/>
            <a:chOff x="4675031" y="347728"/>
            <a:chExt cx="6840899" cy="3277447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5523" t="13337" r="6876" b="12016"/>
            <a:stretch/>
          </p:blipFill>
          <p:spPr>
            <a:xfrm>
              <a:off x="4675031" y="347728"/>
              <a:ext cx="6840899" cy="32774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5009880" y="2743199"/>
              <a:ext cx="914401" cy="43991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08802" y="4136145"/>
            <a:ext cx="4070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4. </a:t>
            </a:r>
            <a:r>
              <a:rPr lang="es-CO" dirty="0"/>
              <a:t>Elija la </a:t>
            </a:r>
            <a:r>
              <a:rPr lang="es-CO" dirty="0" smtClean="0"/>
              <a:t>categoría </a:t>
            </a:r>
            <a:r>
              <a:rPr lang="es-CO" dirty="0"/>
              <a:t>por tipo de comercio o en el buscador ingrese las palabras claves: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675031" y="3363416"/>
            <a:ext cx="3814338" cy="3256328"/>
            <a:chOff x="4675031" y="3363416"/>
            <a:chExt cx="3814338" cy="325632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25617" t="12632" r="24990" b="12368"/>
            <a:stretch/>
          </p:blipFill>
          <p:spPr>
            <a:xfrm>
              <a:off x="4675031" y="3363416"/>
              <a:ext cx="3814338" cy="325632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9" name="Rectángulo 8"/>
            <p:cNvSpPr/>
            <p:nvPr/>
          </p:nvSpPr>
          <p:spPr>
            <a:xfrm>
              <a:off x="5578802" y="3957230"/>
              <a:ext cx="2715192" cy="35783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42934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8802" y="839154"/>
            <a:ext cx="2949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5</a:t>
            </a:r>
            <a:r>
              <a:rPr lang="es-CO" b="1" dirty="0" smtClean="0">
                <a:solidFill>
                  <a:srgbClr val="C00000"/>
                </a:solidFill>
              </a:rPr>
              <a:t>. </a:t>
            </a:r>
            <a:r>
              <a:rPr lang="es-CO" dirty="0" smtClean="0"/>
              <a:t>Después de encontrar el comercio que esté buscando, de click en “Ingresar” y estará dentro de la taquilla del comercio.</a:t>
            </a:r>
            <a:endParaRPr lang="es-CO" dirty="0"/>
          </a:p>
        </p:txBody>
      </p:sp>
      <p:grpSp>
        <p:nvGrpSpPr>
          <p:cNvPr id="8" name="Grupo 7"/>
          <p:cNvGrpSpPr/>
          <p:nvPr/>
        </p:nvGrpSpPr>
        <p:grpSpPr>
          <a:xfrm>
            <a:off x="3503053" y="244699"/>
            <a:ext cx="8384147" cy="5602310"/>
            <a:chOff x="3503053" y="244699"/>
            <a:chExt cx="8384147" cy="560231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18095" t="14921" r="17467" b="8494"/>
            <a:stretch/>
          </p:blipFill>
          <p:spPr>
            <a:xfrm>
              <a:off x="3503053" y="244699"/>
              <a:ext cx="8384147" cy="560231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" name="Rectángulo 3"/>
            <p:cNvSpPr/>
            <p:nvPr/>
          </p:nvSpPr>
          <p:spPr>
            <a:xfrm>
              <a:off x="6139032" y="4588295"/>
              <a:ext cx="1556094" cy="35783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027313" y="3760631"/>
              <a:ext cx="1654934" cy="7083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>
                  <a:solidFill>
                    <a:srgbClr val="C00000"/>
                  </a:solidFill>
                </a:rPr>
                <a:t>Logo del comercio</a:t>
              </a:r>
              <a:endParaRPr lang="es-CO" b="1" dirty="0">
                <a:solidFill>
                  <a:srgbClr val="C00000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7914066" y="3596425"/>
              <a:ext cx="2292441" cy="35416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b="1" dirty="0" smtClean="0">
                  <a:solidFill>
                    <a:srgbClr val="C00000"/>
                  </a:solidFill>
                </a:rPr>
                <a:t>Nombre del comercio</a:t>
              </a:r>
              <a:endParaRPr lang="es-CO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51865" t="70484" r="21608" b="21845"/>
            <a:stretch/>
          </p:blipFill>
          <p:spPr>
            <a:xfrm>
              <a:off x="7939824" y="4082600"/>
              <a:ext cx="3451538" cy="1622741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135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9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oja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oja en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sped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Hoja en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esumen Ejecuti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21895</TotalTime>
  <Words>98</Words>
  <Application>Microsoft Office PowerPoint</Application>
  <PresentationFormat>Panorámica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Portada 1</vt:lpstr>
      <vt:lpstr>Hoja título</vt:lpstr>
      <vt:lpstr>Hoja en blanco</vt:lpstr>
      <vt:lpstr>Despedida</vt:lpstr>
      <vt:lpstr>1_Hoja en blanco</vt:lpstr>
      <vt:lpstr>Resumen Ejecutivo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ALEJANDRO CORTES MATEUS</dc:creator>
  <cp:lastModifiedBy>DANIELA BOHORQUEZ VALDERRAMA</cp:lastModifiedBy>
  <cp:revision>742</cp:revision>
  <dcterms:created xsi:type="dcterms:W3CDTF">2016-01-06T22:03:48Z</dcterms:created>
  <dcterms:modified xsi:type="dcterms:W3CDTF">2019-04-01T17:38:34Z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1766595004</vt:i4>
  </property>
  <property fmtid="{D5CDD505-2E9C-101B-9397-08002B2CF9AE}" pid="4" name="_EmailSubject">
    <vt:lpwstr>Presentación</vt:lpwstr>
  </property>
  <property fmtid="{D5CDD505-2E9C-101B-9397-08002B2CF9AE}" pid="5" name="_AuthorEmail">
    <vt:lpwstr>ccmontes@davivienda.com</vt:lpwstr>
  </property>
  <property fmtid="{D5CDD505-2E9C-101B-9397-08002B2CF9AE}" pid="6" name="_AuthorEmailDisplayName">
    <vt:lpwstr>Cristina C Montes Pardo</vt:lpwstr>
  </property>
</Properties>
</file>